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372" r:id="rId3"/>
    <p:sldId id="373" r:id="rId4"/>
    <p:sldId id="348" r:id="rId5"/>
    <p:sldId id="370" r:id="rId6"/>
    <p:sldId id="302" r:id="rId7"/>
    <p:sldId id="375" r:id="rId8"/>
    <p:sldId id="374" r:id="rId9"/>
    <p:sldId id="307" r:id="rId10"/>
    <p:sldId id="376" r:id="rId11"/>
    <p:sldId id="382" r:id="rId12"/>
    <p:sldId id="383" r:id="rId13"/>
    <p:sldId id="377" r:id="rId14"/>
    <p:sldId id="351" r:id="rId15"/>
    <p:sldId id="352" r:id="rId16"/>
    <p:sldId id="415" r:id="rId17"/>
    <p:sldId id="353" r:id="rId18"/>
    <p:sldId id="354" r:id="rId19"/>
    <p:sldId id="378" r:id="rId20"/>
    <p:sldId id="379" r:id="rId21"/>
    <p:sldId id="359" r:id="rId22"/>
    <p:sldId id="381" r:id="rId23"/>
    <p:sldId id="3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20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086" y="108"/>
      </p:cViewPr>
      <p:guideLst/>
    </p:cSldViewPr>
  </p:slideViewPr>
  <p:outlineViewPr>
    <p:cViewPr>
      <p:scale>
        <a:sx n="33" d="100"/>
        <a:sy n="33" d="100"/>
      </p:scale>
      <p:origin x="0" y="235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image" Target="../media/image18.jpeg"/><Relationship Id="rId4" Type="http://schemas.openxmlformats.org/officeDocument/2006/relationships/image" Target="../media/image21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image" Target="../media/image18.jpeg"/><Relationship Id="rId4" Type="http://schemas.openxmlformats.org/officeDocument/2006/relationships/image" Target="../media/image21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2D6909-F9B4-A84F-BE2F-D489A57E1B8F}" type="doc">
      <dgm:prSet loTypeId="urn:microsoft.com/office/officeart/2009/3/layout/CircleRelationship" loCatId="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FA873340-B162-274C-8E50-ADFB772B131E}">
      <dgm:prSet/>
      <dgm:spPr>
        <a:solidFill>
          <a:schemeClr val="accent3"/>
        </a:solidFill>
      </dgm:spPr>
      <dgm:t>
        <a:bodyPr/>
        <a:lstStyle/>
        <a:p>
          <a:r>
            <a:rPr lang="es-US" dirty="0">
              <a:solidFill>
                <a:schemeClr val="bg1"/>
              </a:solidFill>
            </a:rPr>
            <a:t>Contenido</a:t>
          </a:r>
        </a:p>
      </dgm:t>
    </dgm:pt>
    <dgm:pt modelId="{A4788890-BF91-AF4D-AC16-7AD85EFA160B}" type="parTrans" cxnId="{ABCABC4E-931C-C644-A32D-BAD520FC7287}">
      <dgm:prSet/>
      <dgm:spPr/>
      <dgm:t>
        <a:bodyPr/>
        <a:lstStyle/>
        <a:p>
          <a:endParaRPr lang="es-ES"/>
        </a:p>
      </dgm:t>
    </dgm:pt>
    <dgm:pt modelId="{D49F2AF4-4928-C947-9561-92128232252F}" type="sibTrans" cxnId="{ABCABC4E-931C-C644-A32D-BAD520FC7287}">
      <dgm:prSet/>
      <dgm:spPr/>
      <dgm:t>
        <a:bodyPr/>
        <a:lstStyle/>
        <a:p>
          <a:endParaRPr lang="es-ES"/>
        </a:p>
      </dgm:t>
    </dgm:pt>
    <dgm:pt modelId="{6124A5CC-2086-8D46-828A-9D38282CDE66}">
      <dgm:prSet custT="1"/>
      <dgm:spPr>
        <a:solidFill>
          <a:schemeClr val="accent3"/>
        </a:solidFill>
      </dgm:spPr>
      <dgm:t>
        <a:bodyPr/>
        <a:lstStyle/>
        <a:p>
          <a:r>
            <a:rPr lang="es-US" sz="1400" dirty="0">
              <a:solidFill>
                <a:schemeClr val="bg1"/>
              </a:solidFill>
            </a:rPr>
            <a:t>Cómo Generar Ingresos</a:t>
          </a:r>
        </a:p>
      </dgm:t>
    </dgm:pt>
    <dgm:pt modelId="{C115DDED-EBE9-B245-92B4-F8D7D2B958C0}" type="parTrans" cxnId="{B3E9B15D-AF54-1341-A9DB-E8D05BC202A6}">
      <dgm:prSet/>
      <dgm:spPr/>
      <dgm:t>
        <a:bodyPr/>
        <a:lstStyle/>
        <a:p>
          <a:endParaRPr lang="es-ES"/>
        </a:p>
      </dgm:t>
    </dgm:pt>
    <dgm:pt modelId="{E1D01156-34DB-6948-870F-49480A50EC80}" type="sibTrans" cxnId="{B3E9B15D-AF54-1341-A9DB-E8D05BC202A6}">
      <dgm:prSet/>
      <dgm:spPr/>
      <dgm:t>
        <a:bodyPr/>
        <a:lstStyle/>
        <a:p>
          <a:endParaRPr lang="es-ES"/>
        </a:p>
      </dgm:t>
    </dgm:pt>
    <dgm:pt modelId="{81287259-E8BB-9942-B109-1A328BA1823E}">
      <dgm:prSet custT="1"/>
      <dgm:spPr/>
      <dgm:t>
        <a:bodyPr/>
        <a:lstStyle/>
        <a:p>
          <a:r>
            <a:rPr lang="es-US" sz="1400" dirty="0"/>
            <a:t>Cómo Manejar usar Nuestros Ingresos</a:t>
          </a:r>
        </a:p>
      </dgm:t>
    </dgm:pt>
    <dgm:pt modelId="{16C71018-1EA1-FB42-B902-7442DFE168C5}" type="parTrans" cxnId="{757863D7-3DBF-A842-908D-3F2B467DBE12}">
      <dgm:prSet/>
      <dgm:spPr/>
      <dgm:t>
        <a:bodyPr/>
        <a:lstStyle/>
        <a:p>
          <a:endParaRPr lang="es-ES"/>
        </a:p>
      </dgm:t>
    </dgm:pt>
    <dgm:pt modelId="{221C7260-DCB3-814E-A764-A39E0EF57859}" type="sibTrans" cxnId="{757863D7-3DBF-A842-908D-3F2B467DBE12}">
      <dgm:prSet/>
      <dgm:spPr/>
      <dgm:t>
        <a:bodyPr/>
        <a:lstStyle/>
        <a:p>
          <a:endParaRPr lang="es-ES"/>
        </a:p>
      </dgm:t>
    </dgm:pt>
    <dgm:pt modelId="{76C52563-4F9A-5F4B-BDA7-46BAFD0FD089}">
      <dgm:prSet custT="1"/>
      <dgm:spPr/>
      <dgm:t>
        <a:bodyPr/>
        <a:lstStyle/>
        <a:p>
          <a:r>
            <a:rPr lang="es-US" sz="1400" dirty="0"/>
            <a:t>Elaboración del Presupuesto</a:t>
          </a:r>
        </a:p>
      </dgm:t>
    </dgm:pt>
    <dgm:pt modelId="{23E33F48-C88B-B74E-A4C7-C5DD1BA79347}" type="parTrans" cxnId="{89680B65-617E-CA47-98AF-B8092026EA39}">
      <dgm:prSet/>
      <dgm:spPr/>
      <dgm:t>
        <a:bodyPr/>
        <a:lstStyle/>
        <a:p>
          <a:endParaRPr lang="es-ES"/>
        </a:p>
      </dgm:t>
    </dgm:pt>
    <dgm:pt modelId="{5A0C942D-5E4E-1F4D-B9D6-42DF922E97CF}" type="sibTrans" cxnId="{89680B65-617E-CA47-98AF-B8092026EA39}">
      <dgm:prSet/>
      <dgm:spPr/>
      <dgm:t>
        <a:bodyPr/>
        <a:lstStyle/>
        <a:p>
          <a:endParaRPr lang="es-ES"/>
        </a:p>
      </dgm:t>
    </dgm:pt>
    <dgm:pt modelId="{B9FCCDFA-B5A4-C546-9E1F-116B67D5174F}">
      <dgm:prSet custT="1"/>
      <dgm:spPr/>
      <dgm:t>
        <a:bodyPr/>
        <a:lstStyle/>
        <a:p>
          <a:r>
            <a:rPr lang="es-US" sz="1400" dirty="0"/>
            <a:t>Resumen</a:t>
          </a:r>
        </a:p>
      </dgm:t>
    </dgm:pt>
    <dgm:pt modelId="{9BF7165B-5F19-9249-8C69-A20B0F892023}" type="parTrans" cxnId="{FCF9E5EE-371E-7E46-8839-80C060E278BF}">
      <dgm:prSet/>
      <dgm:spPr/>
      <dgm:t>
        <a:bodyPr/>
        <a:lstStyle/>
        <a:p>
          <a:endParaRPr lang="es-ES"/>
        </a:p>
      </dgm:t>
    </dgm:pt>
    <dgm:pt modelId="{11B23150-554E-104D-9181-19B658CC42F2}" type="sibTrans" cxnId="{FCF9E5EE-371E-7E46-8839-80C060E278BF}">
      <dgm:prSet/>
      <dgm:spPr/>
      <dgm:t>
        <a:bodyPr/>
        <a:lstStyle/>
        <a:p>
          <a:endParaRPr lang="es-ES"/>
        </a:p>
      </dgm:t>
    </dgm:pt>
    <dgm:pt modelId="{D44C635F-8455-9B4B-BC34-96AAC86EDD2C}">
      <dgm:prSet custT="1"/>
      <dgm:spPr>
        <a:solidFill>
          <a:schemeClr val="accent3"/>
        </a:solidFill>
      </dgm:spPr>
      <dgm:t>
        <a:bodyPr/>
        <a:lstStyle/>
        <a:p>
          <a:r>
            <a:rPr lang="es-US" sz="1400" dirty="0">
              <a:solidFill>
                <a:schemeClr val="bg1"/>
              </a:solidFill>
            </a:rPr>
            <a:t>Libertad Financiera y Calidad de Vida</a:t>
          </a:r>
        </a:p>
      </dgm:t>
    </dgm:pt>
    <dgm:pt modelId="{5D36FA20-FA59-D24F-93D7-38D84A5EF5B0}" type="parTrans" cxnId="{A5E2FBD0-1D24-8C45-893B-7A66D0249ACC}">
      <dgm:prSet/>
      <dgm:spPr/>
      <dgm:t>
        <a:bodyPr/>
        <a:lstStyle/>
        <a:p>
          <a:endParaRPr lang="es-ES"/>
        </a:p>
      </dgm:t>
    </dgm:pt>
    <dgm:pt modelId="{2E23AA9B-B682-014F-8760-5445FEAC0113}" type="sibTrans" cxnId="{A5E2FBD0-1D24-8C45-893B-7A66D0249ACC}">
      <dgm:prSet/>
      <dgm:spPr/>
      <dgm:t>
        <a:bodyPr/>
        <a:lstStyle/>
        <a:p>
          <a:endParaRPr lang="es-ES"/>
        </a:p>
      </dgm:t>
    </dgm:pt>
    <dgm:pt modelId="{2F236D97-7BFE-5D4F-AB0B-36B0FE96C14D}" type="pres">
      <dgm:prSet presAssocID="{712D6909-F9B4-A84F-BE2F-D489A57E1B8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s-DO"/>
        </a:p>
      </dgm:t>
    </dgm:pt>
    <dgm:pt modelId="{03DC8AAE-52B1-8A4D-81C7-821D387DF49D}" type="pres">
      <dgm:prSet presAssocID="{FA873340-B162-274C-8E50-ADFB772B131E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s-DO"/>
        </a:p>
      </dgm:t>
    </dgm:pt>
    <dgm:pt modelId="{066134C4-8081-B442-9F59-80046301B3EA}" type="pres">
      <dgm:prSet presAssocID="{FA873340-B162-274C-8E50-ADFB772B131E}" presName="Accent2" presStyleLbl="node1" presStyleIdx="0" presStyleCnt="19"/>
      <dgm:spPr/>
    </dgm:pt>
    <dgm:pt modelId="{074633D8-ECE6-CC4A-BB8D-DDFABA7848E9}" type="pres">
      <dgm:prSet presAssocID="{FA873340-B162-274C-8E50-ADFB772B131E}" presName="Accent3" presStyleLbl="node1" presStyleIdx="1" presStyleCnt="19"/>
      <dgm:spPr/>
    </dgm:pt>
    <dgm:pt modelId="{5787AA1D-2FEB-2A48-AB83-7BFCB8982893}" type="pres">
      <dgm:prSet presAssocID="{FA873340-B162-274C-8E50-ADFB772B131E}" presName="Accent4" presStyleLbl="node1" presStyleIdx="2" presStyleCnt="19"/>
      <dgm:spPr/>
    </dgm:pt>
    <dgm:pt modelId="{55BF8F87-5437-F842-BB8E-B5CF78ED8FF6}" type="pres">
      <dgm:prSet presAssocID="{FA873340-B162-274C-8E50-ADFB772B131E}" presName="Accent5" presStyleLbl="node1" presStyleIdx="3" presStyleCnt="19"/>
      <dgm:spPr/>
    </dgm:pt>
    <dgm:pt modelId="{70375AD4-6971-C54E-9D89-AE35FCBA4266}" type="pres">
      <dgm:prSet presAssocID="{FA873340-B162-274C-8E50-ADFB772B131E}" presName="Accent6" presStyleLbl="node1" presStyleIdx="4" presStyleCnt="19"/>
      <dgm:spPr/>
    </dgm:pt>
    <dgm:pt modelId="{5467A298-3851-8D4B-BA23-0A81FEE09815}" type="pres">
      <dgm:prSet presAssocID="{B9FCCDFA-B5A4-C546-9E1F-116B67D5174F}" presName="Child1" presStyleLbl="node1" presStyleIdx="5" presStyleCnt="19" custScaleX="124232" custScaleY="97804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A9D2FB68-7DD2-494F-B193-4687303BA022}" type="pres">
      <dgm:prSet presAssocID="{B9FCCDFA-B5A4-C546-9E1F-116B67D5174F}" presName="Accent7" presStyleCnt="0"/>
      <dgm:spPr/>
    </dgm:pt>
    <dgm:pt modelId="{C0606E13-3357-534E-A4AD-CCFDA2EBCF87}" type="pres">
      <dgm:prSet presAssocID="{B9FCCDFA-B5A4-C546-9E1F-116B67D5174F}" presName="AccentHold1" presStyleLbl="node1" presStyleIdx="6" presStyleCnt="19"/>
      <dgm:spPr/>
    </dgm:pt>
    <dgm:pt modelId="{B09ED915-34A4-F445-B575-2369FAE6C54F}" type="pres">
      <dgm:prSet presAssocID="{B9FCCDFA-B5A4-C546-9E1F-116B67D5174F}" presName="Accent8" presStyleCnt="0"/>
      <dgm:spPr/>
    </dgm:pt>
    <dgm:pt modelId="{704F9D3F-DEED-1F4F-A0F6-892EDAA21DB2}" type="pres">
      <dgm:prSet presAssocID="{B9FCCDFA-B5A4-C546-9E1F-116B67D5174F}" presName="AccentHold2" presStyleLbl="node1" presStyleIdx="7" presStyleCnt="19"/>
      <dgm:spPr/>
    </dgm:pt>
    <dgm:pt modelId="{563A25C6-D82B-924A-821D-4AA5009EF5E3}" type="pres">
      <dgm:prSet presAssocID="{6124A5CC-2086-8D46-828A-9D38282CDE66}" presName="Child2" presStyleLbl="node1" presStyleIdx="8" presStyleCnt="19" custScaleX="115847" custScaleY="110764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B9E5DAF3-23C5-0748-ABE4-2D3B2BE99E7D}" type="pres">
      <dgm:prSet presAssocID="{6124A5CC-2086-8D46-828A-9D38282CDE66}" presName="Accent9" presStyleCnt="0"/>
      <dgm:spPr/>
    </dgm:pt>
    <dgm:pt modelId="{1A5A3916-8557-F54A-8DA9-56EC8AE719F3}" type="pres">
      <dgm:prSet presAssocID="{6124A5CC-2086-8D46-828A-9D38282CDE66}" presName="AccentHold1" presStyleLbl="node1" presStyleIdx="9" presStyleCnt="19"/>
      <dgm:spPr/>
    </dgm:pt>
    <dgm:pt modelId="{F5C7ACC1-3D97-9B49-99ED-815C10FA9983}" type="pres">
      <dgm:prSet presAssocID="{6124A5CC-2086-8D46-828A-9D38282CDE66}" presName="Accent10" presStyleCnt="0"/>
      <dgm:spPr/>
    </dgm:pt>
    <dgm:pt modelId="{0ED2D8EF-88E6-8F4D-BA40-99C2080D5898}" type="pres">
      <dgm:prSet presAssocID="{6124A5CC-2086-8D46-828A-9D38282CDE66}" presName="AccentHold2" presStyleLbl="node1" presStyleIdx="10" presStyleCnt="19"/>
      <dgm:spPr/>
    </dgm:pt>
    <dgm:pt modelId="{A03E883B-E53C-F048-85E1-5D6BF3222AE0}" type="pres">
      <dgm:prSet presAssocID="{6124A5CC-2086-8D46-828A-9D38282CDE66}" presName="Accent11" presStyleCnt="0"/>
      <dgm:spPr/>
    </dgm:pt>
    <dgm:pt modelId="{AA1CF721-131A-7347-9B53-10BA13A57F6F}" type="pres">
      <dgm:prSet presAssocID="{6124A5CC-2086-8D46-828A-9D38282CDE66}" presName="AccentHold3" presStyleLbl="node1" presStyleIdx="11" presStyleCnt="19"/>
      <dgm:spPr/>
    </dgm:pt>
    <dgm:pt modelId="{8A664DD2-8A8A-E047-80F6-7698D9912085}" type="pres">
      <dgm:prSet presAssocID="{81287259-E8BB-9942-B109-1A328BA1823E}" presName="Child3" presStyleLbl="node1" presStyleIdx="12" presStyleCnt="19" custScaleX="114389" custScaleY="119690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C97F1128-4D47-CC45-9F70-4F6C546B06CF}" type="pres">
      <dgm:prSet presAssocID="{81287259-E8BB-9942-B109-1A328BA1823E}" presName="Accent12" presStyleCnt="0"/>
      <dgm:spPr/>
    </dgm:pt>
    <dgm:pt modelId="{35457265-8D57-A44B-84BB-2772F87FB55C}" type="pres">
      <dgm:prSet presAssocID="{81287259-E8BB-9942-B109-1A328BA1823E}" presName="AccentHold1" presStyleLbl="node1" presStyleIdx="13" presStyleCnt="19"/>
      <dgm:spPr/>
    </dgm:pt>
    <dgm:pt modelId="{2498DE8D-0043-F540-8B07-228B8429EA84}" type="pres">
      <dgm:prSet presAssocID="{76C52563-4F9A-5F4B-BDA7-46BAFD0FD089}" presName="Child4" presStyleLbl="node1" presStyleIdx="14" presStyleCnt="19" custScaleX="142427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A97FD942-90A2-1D46-A8B8-56BAAD62448F}" type="pres">
      <dgm:prSet presAssocID="{76C52563-4F9A-5F4B-BDA7-46BAFD0FD089}" presName="Accent13" presStyleCnt="0"/>
      <dgm:spPr/>
    </dgm:pt>
    <dgm:pt modelId="{8971C81D-5812-DB4F-AE50-F8B517CF142A}" type="pres">
      <dgm:prSet presAssocID="{76C52563-4F9A-5F4B-BDA7-46BAFD0FD089}" presName="AccentHold1" presStyleLbl="node1" presStyleIdx="15" presStyleCnt="19"/>
      <dgm:spPr/>
    </dgm:pt>
    <dgm:pt modelId="{834C6542-310A-6042-B33D-9D91FC7EEFBA}" type="pres">
      <dgm:prSet presAssocID="{D44C635F-8455-9B4B-BC34-96AAC86EDD2C}" presName="Child5" presStyleLbl="node1" presStyleIdx="16" presStyleCnt="19" custScaleX="137308" custScaleY="95849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D96FA409-F21D-6B45-A644-38315EF8649E}" type="pres">
      <dgm:prSet presAssocID="{D44C635F-8455-9B4B-BC34-96AAC86EDD2C}" presName="Accent15" presStyleCnt="0"/>
      <dgm:spPr/>
    </dgm:pt>
    <dgm:pt modelId="{2CADB241-5DB0-3544-A0F8-D9EBE863386C}" type="pres">
      <dgm:prSet presAssocID="{D44C635F-8455-9B4B-BC34-96AAC86EDD2C}" presName="AccentHold2" presStyleLbl="node1" presStyleIdx="17" presStyleCnt="19"/>
      <dgm:spPr/>
    </dgm:pt>
    <dgm:pt modelId="{66E04FBB-4013-8A40-B579-9581FD8F0EC0}" type="pres">
      <dgm:prSet presAssocID="{D44C635F-8455-9B4B-BC34-96AAC86EDD2C}" presName="Accent16" presStyleCnt="0"/>
      <dgm:spPr/>
    </dgm:pt>
    <dgm:pt modelId="{98C7B3DD-120E-CC4C-92A7-9021882447AB}" type="pres">
      <dgm:prSet presAssocID="{D44C635F-8455-9B4B-BC34-96AAC86EDD2C}" presName="AccentHold3" presStyleLbl="node1" presStyleIdx="18" presStyleCnt="19"/>
      <dgm:spPr/>
    </dgm:pt>
  </dgm:ptLst>
  <dgm:cxnLst>
    <dgm:cxn modelId="{5624203C-36E2-CB4D-87EC-135D44F4D80A}" type="presOf" srcId="{D44C635F-8455-9B4B-BC34-96AAC86EDD2C}" destId="{834C6542-310A-6042-B33D-9D91FC7EEFBA}" srcOrd="0" destOrd="0" presId="urn:microsoft.com/office/officeart/2009/3/layout/CircleRelationship"/>
    <dgm:cxn modelId="{96C4470E-C726-F549-8365-190B6E86702D}" type="presOf" srcId="{FA873340-B162-274C-8E50-ADFB772B131E}" destId="{03DC8AAE-52B1-8A4D-81C7-821D387DF49D}" srcOrd="0" destOrd="0" presId="urn:microsoft.com/office/officeart/2009/3/layout/CircleRelationship"/>
    <dgm:cxn modelId="{1B7A9F2A-69F0-8549-A610-27213BFB91B1}" type="presOf" srcId="{B9FCCDFA-B5A4-C546-9E1F-116B67D5174F}" destId="{5467A298-3851-8D4B-BA23-0A81FEE09815}" srcOrd="0" destOrd="0" presId="urn:microsoft.com/office/officeart/2009/3/layout/CircleRelationship"/>
    <dgm:cxn modelId="{ABCABC4E-931C-C644-A32D-BAD520FC7287}" srcId="{712D6909-F9B4-A84F-BE2F-D489A57E1B8F}" destId="{FA873340-B162-274C-8E50-ADFB772B131E}" srcOrd="0" destOrd="0" parTransId="{A4788890-BF91-AF4D-AC16-7AD85EFA160B}" sibTransId="{D49F2AF4-4928-C947-9561-92128232252F}"/>
    <dgm:cxn modelId="{A5E2FBD0-1D24-8C45-893B-7A66D0249ACC}" srcId="{FA873340-B162-274C-8E50-ADFB772B131E}" destId="{D44C635F-8455-9B4B-BC34-96AAC86EDD2C}" srcOrd="4" destOrd="0" parTransId="{5D36FA20-FA59-D24F-93D7-38D84A5EF5B0}" sibTransId="{2E23AA9B-B682-014F-8760-5445FEAC0113}"/>
    <dgm:cxn modelId="{89680B65-617E-CA47-98AF-B8092026EA39}" srcId="{FA873340-B162-274C-8E50-ADFB772B131E}" destId="{76C52563-4F9A-5F4B-BDA7-46BAFD0FD089}" srcOrd="3" destOrd="0" parTransId="{23E33F48-C88B-B74E-A4C7-C5DD1BA79347}" sibTransId="{5A0C942D-5E4E-1F4D-B9D6-42DF922E97CF}"/>
    <dgm:cxn modelId="{FCF9E5EE-371E-7E46-8839-80C060E278BF}" srcId="{FA873340-B162-274C-8E50-ADFB772B131E}" destId="{B9FCCDFA-B5A4-C546-9E1F-116B67D5174F}" srcOrd="0" destOrd="0" parTransId="{9BF7165B-5F19-9249-8C69-A20B0F892023}" sibTransId="{11B23150-554E-104D-9181-19B658CC42F2}"/>
    <dgm:cxn modelId="{FB7A989A-3A9B-C34D-9CD5-13F0131E7862}" type="presOf" srcId="{6124A5CC-2086-8D46-828A-9D38282CDE66}" destId="{563A25C6-D82B-924A-821D-4AA5009EF5E3}" srcOrd="0" destOrd="0" presId="urn:microsoft.com/office/officeart/2009/3/layout/CircleRelationship"/>
    <dgm:cxn modelId="{B3E9B15D-AF54-1341-A9DB-E8D05BC202A6}" srcId="{FA873340-B162-274C-8E50-ADFB772B131E}" destId="{6124A5CC-2086-8D46-828A-9D38282CDE66}" srcOrd="1" destOrd="0" parTransId="{C115DDED-EBE9-B245-92B4-F8D7D2B958C0}" sibTransId="{E1D01156-34DB-6948-870F-49480A50EC80}"/>
    <dgm:cxn modelId="{757863D7-3DBF-A842-908D-3F2B467DBE12}" srcId="{FA873340-B162-274C-8E50-ADFB772B131E}" destId="{81287259-E8BB-9942-B109-1A328BA1823E}" srcOrd="2" destOrd="0" parTransId="{16C71018-1EA1-FB42-B902-7442DFE168C5}" sibTransId="{221C7260-DCB3-814E-A764-A39E0EF57859}"/>
    <dgm:cxn modelId="{3AD45090-AA97-4547-8046-86079929B360}" type="presOf" srcId="{76C52563-4F9A-5F4B-BDA7-46BAFD0FD089}" destId="{2498DE8D-0043-F540-8B07-228B8429EA84}" srcOrd="0" destOrd="0" presId="urn:microsoft.com/office/officeart/2009/3/layout/CircleRelationship"/>
    <dgm:cxn modelId="{E6E892C6-E051-7F49-B8FA-D482C31FF39F}" type="presOf" srcId="{81287259-E8BB-9942-B109-1A328BA1823E}" destId="{8A664DD2-8A8A-E047-80F6-7698D9912085}" srcOrd="0" destOrd="0" presId="urn:microsoft.com/office/officeart/2009/3/layout/CircleRelationship"/>
    <dgm:cxn modelId="{B22A1B1B-2A6E-E74C-9B44-CC00DBBFA954}" type="presOf" srcId="{712D6909-F9B4-A84F-BE2F-D489A57E1B8F}" destId="{2F236D97-7BFE-5D4F-AB0B-36B0FE96C14D}" srcOrd="0" destOrd="0" presId="urn:microsoft.com/office/officeart/2009/3/layout/CircleRelationship"/>
    <dgm:cxn modelId="{7EA60B30-95B3-7949-A6F4-B600A9B08C67}" type="presParOf" srcId="{2F236D97-7BFE-5D4F-AB0B-36B0FE96C14D}" destId="{03DC8AAE-52B1-8A4D-81C7-821D387DF49D}" srcOrd="0" destOrd="0" presId="urn:microsoft.com/office/officeart/2009/3/layout/CircleRelationship"/>
    <dgm:cxn modelId="{163E68D2-C20A-D848-AFA9-420414E6FE8E}" type="presParOf" srcId="{2F236D97-7BFE-5D4F-AB0B-36B0FE96C14D}" destId="{066134C4-8081-B442-9F59-80046301B3EA}" srcOrd="1" destOrd="0" presId="urn:microsoft.com/office/officeart/2009/3/layout/CircleRelationship"/>
    <dgm:cxn modelId="{0A35BF0F-1FB7-124F-863B-0A2B4ABB733F}" type="presParOf" srcId="{2F236D97-7BFE-5D4F-AB0B-36B0FE96C14D}" destId="{074633D8-ECE6-CC4A-BB8D-DDFABA7848E9}" srcOrd="2" destOrd="0" presId="urn:microsoft.com/office/officeart/2009/3/layout/CircleRelationship"/>
    <dgm:cxn modelId="{A8A9492A-078F-B546-93B0-A59FB50AC165}" type="presParOf" srcId="{2F236D97-7BFE-5D4F-AB0B-36B0FE96C14D}" destId="{5787AA1D-2FEB-2A48-AB83-7BFCB8982893}" srcOrd="3" destOrd="0" presId="urn:microsoft.com/office/officeart/2009/3/layout/CircleRelationship"/>
    <dgm:cxn modelId="{326D1C8C-439E-CE4F-9683-37E67D0D8682}" type="presParOf" srcId="{2F236D97-7BFE-5D4F-AB0B-36B0FE96C14D}" destId="{55BF8F87-5437-F842-BB8E-B5CF78ED8FF6}" srcOrd="4" destOrd="0" presId="urn:microsoft.com/office/officeart/2009/3/layout/CircleRelationship"/>
    <dgm:cxn modelId="{D58D1682-F01A-FB44-80B5-B93573B5A127}" type="presParOf" srcId="{2F236D97-7BFE-5D4F-AB0B-36B0FE96C14D}" destId="{70375AD4-6971-C54E-9D89-AE35FCBA4266}" srcOrd="5" destOrd="0" presId="urn:microsoft.com/office/officeart/2009/3/layout/CircleRelationship"/>
    <dgm:cxn modelId="{7819DEB2-C7B5-2A44-A22E-478E4E2B513C}" type="presParOf" srcId="{2F236D97-7BFE-5D4F-AB0B-36B0FE96C14D}" destId="{5467A298-3851-8D4B-BA23-0A81FEE09815}" srcOrd="6" destOrd="0" presId="urn:microsoft.com/office/officeart/2009/3/layout/CircleRelationship"/>
    <dgm:cxn modelId="{2C4B4065-0F6B-C049-9C6B-E6B2634CC2AE}" type="presParOf" srcId="{2F236D97-7BFE-5D4F-AB0B-36B0FE96C14D}" destId="{A9D2FB68-7DD2-494F-B193-4687303BA022}" srcOrd="7" destOrd="0" presId="urn:microsoft.com/office/officeart/2009/3/layout/CircleRelationship"/>
    <dgm:cxn modelId="{A92FEA7F-BF52-064E-B667-1A365DBFFEAF}" type="presParOf" srcId="{A9D2FB68-7DD2-494F-B193-4687303BA022}" destId="{C0606E13-3357-534E-A4AD-CCFDA2EBCF87}" srcOrd="0" destOrd="0" presId="urn:microsoft.com/office/officeart/2009/3/layout/CircleRelationship"/>
    <dgm:cxn modelId="{EBBF94B4-9E34-2045-BCFC-AD5FC7B532A8}" type="presParOf" srcId="{2F236D97-7BFE-5D4F-AB0B-36B0FE96C14D}" destId="{B09ED915-34A4-F445-B575-2369FAE6C54F}" srcOrd="8" destOrd="0" presId="urn:microsoft.com/office/officeart/2009/3/layout/CircleRelationship"/>
    <dgm:cxn modelId="{568AB856-F093-8C43-8B7B-B599B3A4A984}" type="presParOf" srcId="{B09ED915-34A4-F445-B575-2369FAE6C54F}" destId="{704F9D3F-DEED-1F4F-A0F6-892EDAA21DB2}" srcOrd="0" destOrd="0" presId="urn:microsoft.com/office/officeart/2009/3/layout/CircleRelationship"/>
    <dgm:cxn modelId="{669C44D2-26F2-C74C-B544-3E7AB53298FE}" type="presParOf" srcId="{2F236D97-7BFE-5D4F-AB0B-36B0FE96C14D}" destId="{563A25C6-D82B-924A-821D-4AA5009EF5E3}" srcOrd="9" destOrd="0" presId="urn:microsoft.com/office/officeart/2009/3/layout/CircleRelationship"/>
    <dgm:cxn modelId="{80FF1E15-0B71-D440-BE00-27EBBC844C89}" type="presParOf" srcId="{2F236D97-7BFE-5D4F-AB0B-36B0FE96C14D}" destId="{B9E5DAF3-23C5-0748-ABE4-2D3B2BE99E7D}" srcOrd="10" destOrd="0" presId="urn:microsoft.com/office/officeart/2009/3/layout/CircleRelationship"/>
    <dgm:cxn modelId="{866BCA21-2D1E-924F-A55C-8BF7CA34A727}" type="presParOf" srcId="{B9E5DAF3-23C5-0748-ABE4-2D3B2BE99E7D}" destId="{1A5A3916-8557-F54A-8DA9-56EC8AE719F3}" srcOrd="0" destOrd="0" presId="urn:microsoft.com/office/officeart/2009/3/layout/CircleRelationship"/>
    <dgm:cxn modelId="{055D2C03-4F78-4C44-803B-5D1D63525057}" type="presParOf" srcId="{2F236D97-7BFE-5D4F-AB0B-36B0FE96C14D}" destId="{F5C7ACC1-3D97-9B49-99ED-815C10FA9983}" srcOrd="11" destOrd="0" presId="urn:microsoft.com/office/officeart/2009/3/layout/CircleRelationship"/>
    <dgm:cxn modelId="{2D1ACB5C-3BA4-F24D-B494-42D690028891}" type="presParOf" srcId="{F5C7ACC1-3D97-9B49-99ED-815C10FA9983}" destId="{0ED2D8EF-88E6-8F4D-BA40-99C2080D5898}" srcOrd="0" destOrd="0" presId="urn:microsoft.com/office/officeart/2009/3/layout/CircleRelationship"/>
    <dgm:cxn modelId="{AC759ABA-72FD-9248-BE9E-594B4EC6E826}" type="presParOf" srcId="{2F236D97-7BFE-5D4F-AB0B-36B0FE96C14D}" destId="{A03E883B-E53C-F048-85E1-5D6BF3222AE0}" srcOrd="12" destOrd="0" presId="urn:microsoft.com/office/officeart/2009/3/layout/CircleRelationship"/>
    <dgm:cxn modelId="{F3BE26BB-5790-1049-9357-CCF5FCB137C0}" type="presParOf" srcId="{A03E883B-E53C-F048-85E1-5D6BF3222AE0}" destId="{AA1CF721-131A-7347-9B53-10BA13A57F6F}" srcOrd="0" destOrd="0" presId="urn:microsoft.com/office/officeart/2009/3/layout/CircleRelationship"/>
    <dgm:cxn modelId="{9CF58F1B-0C86-104F-AD01-BC31CB1C1653}" type="presParOf" srcId="{2F236D97-7BFE-5D4F-AB0B-36B0FE96C14D}" destId="{8A664DD2-8A8A-E047-80F6-7698D9912085}" srcOrd="13" destOrd="0" presId="urn:microsoft.com/office/officeart/2009/3/layout/CircleRelationship"/>
    <dgm:cxn modelId="{02468736-E8E3-8B43-BAB6-43C6030B7AC9}" type="presParOf" srcId="{2F236D97-7BFE-5D4F-AB0B-36B0FE96C14D}" destId="{C97F1128-4D47-CC45-9F70-4F6C546B06CF}" srcOrd="14" destOrd="0" presId="urn:microsoft.com/office/officeart/2009/3/layout/CircleRelationship"/>
    <dgm:cxn modelId="{C45D3851-B0DD-F840-888D-E02E3F112177}" type="presParOf" srcId="{C97F1128-4D47-CC45-9F70-4F6C546B06CF}" destId="{35457265-8D57-A44B-84BB-2772F87FB55C}" srcOrd="0" destOrd="0" presId="urn:microsoft.com/office/officeart/2009/3/layout/CircleRelationship"/>
    <dgm:cxn modelId="{96987FF5-79F7-6C48-9926-8E38B9A1E084}" type="presParOf" srcId="{2F236D97-7BFE-5D4F-AB0B-36B0FE96C14D}" destId="{2498DE8D-0043-F540-8B07-228B8429EA84}" srcOrd="15" destOrd="0" presId="urn:microsoft.com/office/officeart/2009/3/layout/CircleRelationship"/>
    <dgm:cxn modelId="{D0B6FD79-656C-514D-8D05-3C5B4AB3AB6F}" type="presParOf" srcId="{2F236D97-7BFE-5D4F-AB0B-36B0FE96C14D}" destId="{A97FD942-90A2-1D46-A8B8-56BAAD62448F}" srcOrd="16" destOrd="0" presId="urn:microsoft.com/office/officeart/2009/3/layout/CircleRelationship"/>
    <dgm:cxn modelId="{48BACF2E-0935-DB4D-97B2-C60BB16006D4}" type="presParOf" srcId="{A97FD942-90A2-1D46-A8B8-56BAAD62448F}" destId="{8971C81D-5812-DB4F-AE50-F8B517CF142A}" srcOrd="0" destOrd="0" presId="urn:microsoft.com/office/officeart/2009/3/layout/CircleRelationship"/>
    <dgm:cxn modelId="{ED0A26F0-FBDC-BB4F-BE86-BBFEB6FA1B20}" type="presParOf" srcId="{2F236D97-7BFE-5D4F-AB0B-36B0FE96C14D}" destId="{834C6542-310A-6042-B33D-9D91FC7EEFBA}" srcOrd="17" destOrd="0" presId="urn:microsoft.com/office/officeart/2009/3/layout/CircleRelationship"/>
    <dgm:cxn modelId="{11C39342-1D91-4A41-8540-EBFCDB6112F0}" type="presParOf" srcId="{2F236D97-7BFE-5D4F-AB0B-36B0FE96C14D}" destId="{D96FA409-F21D-6B45-A644-38315EF8649E}" srcOrd="18" destOrd="0" presId="urn:microsoft.com/office/officeart/2009/3/layout/CircleRelationship"/>
    <dgm:cxn modelId="{6D9B2E92-BFC9-8F46-9CC5-EA44EF5AEC4E}" type="presParOf" srcId="{D96FA409-F21D-6B45-A644-38315EF8649E}" destId="{2CADB241-5DB0-3544-A0F8-D9EBE863386C}" srcOrd="0" destOrd="0" presId="urn:microsoft.com/office/officeart/2009/3/layout/CircleRelationship"/>
    <dgm:cxn modelId="{58246132-78BE-7E46-8F94-FB92B13DE022}" type="presParOf" srcId="{2F236D97-7BFE-5D4F-AB0B-36B0FE96C14D}" destId="{66E04FBB-4013-8A40-B579-9581FD8F0EC0}" srcOrd="19" destOrd="0" presId="urn:microsoft.com/office/officeart/2009/3/layout/CircleRelationship"/>
    <dgm:cxn modelId="{CBCC2133-3F05-7949-9585-DED053E7782A}" type="presParOf" srcId="{66E04FBB-4013-8A40-B579-9581FD8F0EC0}" destId="{98C7B3DD-120E-CC4C-92A7-9021882447AB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356F6C-48A3-ED4E-A6AF-46FE26D6ABC6}" type="doc">
      <dgm:prSet loTypeId="urn:microsoft.com/office/officeart/2005/8/layout/vList4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FEB24962-7186-E247-A724-464A0C685511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Los primeros tres  a cinco años de vida profesional nuestra calidad de vida debe suplirse con aproximadamente del 80% de nuestros ingresos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2E672953-A304-3F49-87A0-3AE9FA34AABB}" type="parTrans" cxnId="{F3EAB880-FD2A-0E41-99B8-FB8E7E269F11}">
      <dgm:prSet/>
      <dgm:spPr/>
      <dgm:t>
        <a:bodyPr/>
        <a:lstStyle/>
        <a:p>
          <a:endParaRPr lang="es-ES"/>
        </a:p>
      </dgm:t>
    </dgm:pt>
    <dgm:pt modelId="{D842CC98-3056-0044-B98B-85146ADC6B50}" type="sibTrans" cxnId="{F3EAB880-FD2A-0E41-99B8-FB8E7E269F11}">
      <dgm:prSet/>
      <dgm:spPr/>
      <dgm:t>
        <a:bodyPr/>
        <a:lstStyle/>
        <a:p>
          <a:endParaRPr lang="es-ES"/>
        </a:p>
      </dgm:t>
    </dgm:pt>
    <dgm:pt modelId="{FC5440A8-72DB-9B4E-ACBD-F142E47727BA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Entre los cinco a diez años de vida profesional nuestra calidad de vida debe suplirse con aproximadamente del 65% de nuestros ingresos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1819A27E-DA46-5343-B4B2-843E29F55661}" type="parTrans" cxnId="{B24BDCAB-BBE5-2A43-8C56-C6BD0A5C628D}">
      <dgm:prSet/>
      <dgm:spPr/>
      <dgm:t>
        <a:bodyPr/>
        <a:lstStyle/>
        <a:p>
          <a:endParaRPr lang="es-ES"/>
        </a:p>
      </dgm:t>
    </dgm:pt>
    <dgm:pt modelId="{C2B29CB6-1669-184B-9836-97DEA1948361}" type="sibTrans" cxnId="{B24BDCAB-BBE5-2A43-8C56-C6BD0A5C628D}">
      <dgm:prSet/>
      <dgm:spPr/>
      <dgm:t>
        <a:bodyPr/>
        <a:lstStyle/>
        <a:p>
          <a:endParaRPr lang="es-ES"/>
        </a:p>
      </dgm:t>
    </dgm:pt>
    <dgm:pt modelId="{FFF34324-D987-D841-905F-E26ED330D950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Entre los diez  a los veinte años de vida profesional nuestra calidad de vida debe suplirse con aproximadamente del 35% de nuestros ingresos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32974A69-29D8-0F47-8151-C30435422208}" type="parTrans" cxnId="{F92C8AF0-3128-C946-A6E9-497EF5DE51D4}">
      <dgm:prSet/>
      <dgm:spPr/>
      <dgm:t>
        <a:bodyPr/>
        <a:lstStyle/>
        <a:p>
          <a:endParaRPr lang="es-ES"/>
        </a:p>
      </dgm:t>
    </dgm:pt>
    <dgm:pt modelId="{B7D624E2-2962-3E4C-ABE0-711E5D9A50A2}" type="sibTrans" cxnId="{F92C8AF0-3128-C946-A6E9-497EF5DE51D4}">
      <dgm:prSet/>
      <dgm:spPr/>
      <dgm:t>
        <a:bodyPr/>
        <a:lstStyle/>
        <a:p>
          <a:endParaRPr lang="es-ES"/>
        </a:p>
      </dgm:t>
    </dgm:pt>
    <dgm:pt modelId="{44014BEE-6FD5-964A-B73D-2EFE830240BF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Entre los veinte y los treinta años de vida profesional nuestra calidad de vida debe llegar a ser totalmente independiente de nuestra ingresos profesionales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10B288C6-F834-CC46-8135-432E77230C2F}" type="parTrans" cxnId="{EAFA88D4-2EEF-5646-A87B-271DDA80C590}">
      <dgm:prSet/>
      <dgm:spPr/>
      <dgm:t>
        <a:bodyPr/>
        <a:lstStyle/>
        <a:p>
          <a:endParaRPr lang="es-ES"/>
        </a:p>
      </dgm:t>
    </dgm:pt>
    <dgm:pt modelId="{C80F0B14-9884-114A-AEDB-26F308686C2D}" type="sibTrans" cxnId="{EAFA88D4-2EEF-5646-A87B-271DDA80C590}">
      <dgm:prSet/>
      <dgm:spPr/>
      <dgm:t>
        <a:bodyPr/>
        <a:lstStyle/>
        <a:p>
          <a:endParaRPr lang="es-ES"/>
        </a:p>
      </dgm:t>
    </dgm:pt>
    <dgm:pt modelId="{FF62CE57-06ED-2F48-BE5D-730A63859624}" type="pres">
      <dgm:prSet presAssocID="{8E356F6C-48A3-ED4E-A6AF-46FE26D6ABC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7E3F683A-0952-E94D-B183-62CA9A9CB126}" type="pres">
      <dgm:prSet presAssocID="{FEB24962-7186-E247-A724-464A0C685511}" presName="comp" presStyleCnt="0"/>
      <dgm:spPr/>
    </dgm:pt>
    <dgm:pt modelId="{B9C2C002-1F8C-5F45-AA77-726E8C527B11}" type="pres">
      <dgm:prSet presAssocID="{FEB24962-7186-E247-A724-464A0C685511}" presName="box" presStyleLbl="node1" presStyleIdx="0" presStyleCnt="4"/>
      <dgm:spPr/>
      <dgm:t>
        <a:bodyPr/>
        <a:lstStyle/>
        <a:p>
          <a:endParaRPr lang="es-DO"/>
        </a:p>
      </dgm:t>
    </dgm:pt>
    <dgm:pt modelId="{0FFB5852-7D9A-0E4E-8527-B81857592D84}" type="pres">
      <dgm:prSet presAssocID="{FEB24962-7186-E247-A724-464A0C685511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B66CE992-1BC3-3E4C-B7BE-07609CA0758E}" type="pres">
      <dgm:prSet presAssocID="{FEB24962-7186-E247-A724-464A0C685511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CB431C0E-6848-674F-A5FB-434AC5F43D1E}" type="pres">
      <dgm:prSet presAssocID="{D842CC98-3056-0044-B98B-85146ADC6B50}" presName="spacer" presStyleCnt="0"/>
      <dgm:spPr/>
    </dgm:pt>
    <dgm:pt modelId="{C62AA566-88E4-774B-B1E1-B3BDBA341F19}" type="pres">
      <dgm:prSet presAssocID="{FC5440A8-72DB-9B4E-ACBD-F142E47727BA}" presName="comp" presStyleCnt="0"/>
      <dgm:spPr/>
    </dgm:pt>
    <dgm:pt modelId="{E6F5B730-D631-F549-A08E-CE1FD9CC0BDF}" type="pres">
      <dgm:prSet presAssocID="{FC5440A8-72DB-9B4E-ACBD-F142E47727BA}" presName="box" presStyleLbl="node1" presStyleIdx="1" presStyleCnt="4"/>
      <dgm:spPr/>
      <dgm:t>
        <a:bodyPr/>
        <a:lstStyle/>
        <a:p>
          <a:endParaRPr lang="es-DO"/>
        </a:p>
      </dgm:t>
    </dgm:pt>
    <dgm:pt modelId="{E4FF7790-BC41-B141-AA26-26EEE8210709}" type="pres">
      <dgm:prSet presAssocID="{FC5440A8-72DB-9B4E-ACBD-F142E47727BA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58058AA1-E988-0D40-AD19-878184C0D988}" type="pres">
      <dgm:prSet presAssocID="{FC5440A8-72DB-9B4E-ACBD-F142E47727BA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33382F04-6576-054B-9880-23A7B3E225D4}" type="pres">
      <dgm:prSet presAssocID="{C2B29CB6-1669-184B-9836-97DEA1948361}" presName="spacer" presStyleCnt="0"/>
      <dgm:spPr/>
    </dgm:pt>
    <dgm:pt modelId="{0C0D68A1-1D36-DC44-A829-878877A98F99}" type="pres">
      <dgm:prSet presAssocID="{FFF34324-D987-D841-905F-E26ED330D950}" presName="comp" presStyleCnt="0"/>
      <dgm:spPr/>
    </dgm:pt>
    <dgm:pt modelId="{96B18FCF-F340-DB48-893B-4E0768117D43}" type="pres">
      <dgm:prSet presAssocID="{FFF34324-D987-D841-905F-E26ED330D950}" presName="box" presStyleLbl="node1" presStyleIdx="2" presStyleCnt="4"/>
      <dgm:spPr/>
      <dgm:t>
        <a:bodyPr/>
        <a:lstStyle/>
        <a:p>
          <a:endParaRPr lang="es-DO"/>
        </a:p>
      </dgm:t>
    </dgm:pt>
    <dgm:pt modelId="{44D081C4-DB1F-1946-9080-A3BCD4843A13}" type="pres">
      <dgm:prSet presAssocID="{FFF34324-D987-D841-905F-E26ED330D950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67C92F64-0155-114A-B96D-2E983504C448}" type="pres">
      <dgm:prSet presAssocID="{FFF34324-D987-D841-905F-E26ED330D950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6D4D8095-DB26-DD43-9895-0AE5611FAEBD}" type="pres">
      <dgm:prSet presAssocID="{B7D624E2-2962-3E4C-ABE0-711E5D9A50A2}" presName="spacer" presStyleCnt="0"/>
      <dgm:spPr/>
    </dgm:pt>
    <dgm:pt modelId="{07BB499B-BFC0-9A43-8613-14BBA0058538}" type="pres">
      <dgm:prSet presAssocID="{44014BEE-6FD5-964A-B73D-2EFE830240BF}" presName="comp" presStyleCnt="0"/>
      <dgm:spPr/>
    </dgm:pt>
    <dgm:pt modelId="{DB79A114-1FBB-9145-97CB-0C6D56C13634}" type="pres">
      <dgm:prSet presAssocID="{44014BEE-6FD5-964A-B73D-2EFE830240BF}" presName="box" presStyleLbl="node1" presStyleIdx="3" presStyleCnt="4"/>
      <dgm:spPr/>
      <dgm:t>
        <a:bodyPr/>
        <a:lstStyle/>
        <a:p>
          <a:endParaRPr lang="es-DO"/>
        </a:p>
      </dgm:t>
    </dgm:pt>
    <dgm:pt modelId="{E3CB993C-777E-464B-B9D2-4CEDE4D26986}" type="pres">
      <dgm:prSet presAssocID="{44014BEE-6FD5-964A-B73D-2EFE830240BF}" presName="img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94D45F56-8992-044D-96D9-2487716CF115}" type="pres">
      <dgm:prSet presAssocID="{44014BEE-6FD5-964A-B73D-2EFE830240BF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7595D273-8E2C-6F43-B7FD-44B8DACB2D16}" type="presOf" srcId="{FFF34324-D987-D841-905F-E26ED330D950}" destId="{96B18FCF-F340-DB48-893B-4E0768117D43}" srcOrd="0" destOrd="0" presId="urn:microsoft.com/office/officeart/2005/8/layout/vList4"/>
    <dgm:cxn modelId="{CF5A5C94-4EEC-E746-910D-66F1406BB4E8}" type="presOf" srcId="{FEB24962-7186-E247-A724-464A0C685511}" destId="{B66CE992-1BC3-3E4C-B7BE-07609CA0758E}" srcOrd="1" destOrd="0" presId="urn:microsoft.com/office/officeart/2005/8/layout/vList4"/>
    <dgm:cxn modelId="{82553B84-83E2-8649-893C-2FE6076F3F00}" type="presOf" srcId="{44014BEE-6FD5-964A-B73D-2EFE830240BF}" destId="{94D45F56-8992-044D-96D9-2487716CF115}" srcOrd="1" destOrd="0" presId="urn:microsoft.com/office/officeart/2005/8/layout/vList4"/>
    <dgm:cxn modelId="{6F33BFD2-68AA-9449-B147-AF7EB64B881C}" type="presOf" srcId="{FC5440A8-72DB-9B4E-ACBD-F142E47727BA}" destId="{58058AA1-E988-0D40-AD19-878184C0D988}" srcOrd="1" destOrd="0" presId="urn:microsoft.com/office/officeart/2005/8/layout/vList4"/>
    <dgm:cxn modelId="{E2924828-A6F4-7145-9C2C-8A4635F40D6E}" type="presOf" srcId="{FEB24962-7186-E247-A724-464A0C685511}" destId="{B9C2C002-1F8C-5F45-AA77-726E8C527B11}" srcOrd="0" destOrd="0" presId="urn:microsoft.com/office/officeart/2005/8/layout/vList4"/>
    <dgm:cxn modelId="{EAFA88D4-2EEF-5646-A87B-271DDA80C590}" srcId="{8E356F6C-48A3-ED4E-A6AF-46FE26D6ABC6}" destId="{44014BEE-6FD5-964A-B73D-2EFE830240BF}" srcOrd="3" destOrd="0" parTransId="{10B288C6-F834-CC46-8135-432E77230C2F}" sibTransId="{C80F0B14-9884-114A-AEDB-26F308686C2D}"/>
    <dgm:cxn modelId="{C989DE93-64C9-8844-914F-4243699196CB}" type="presOf" srcId="{44014BEE-6FD5-964A-B73D-2EFE830240BF}" destId="{DB79A114-1FBB-9145-97CB-0C6D56C13634}" srcOrd="0" destOrd="0" presId="urn:microsoft.com/office/officeart/2005/8/layout/vList4"/>
    <dgm:cxn modelId="{B24BDCAB-BBE5-2A43-8C56-C6BD0A5C628D}" srcId="{8E356F6C-48A3-ED4E-A6AF-46FE26D6ABC6}" destId="{FC5440A8-72DB-9B4E-ACBD-F142E47727BA}" srcOrd="1" destOrd="0" parTransId="{1819A27E-DA46-5343-B4B2-843E29F55661}" sibTransId="{C2B29CB6-1669-184B-9836-97DEA1948361}"/>
    <dgm:cxn modelId="{FDD55CDE-D6AF-D64E-9226-4E1FB403A04A}" type="presOf" srcId="{FC5440A8-72DB-9B4E-ACBD-F142E47727BA}" destId="{E6F5B730-D631-F549-A08E-CE1FD9CC0BDF}" srcOrd="0" destOrd="0" presId="urn:microsoft.com/office/officeart/2005/8/layout/vList4"/>
    <dgm:cxn modelId="{8D8CBD20-BA2E-5B45-995D-536CC136E13E}" type="presOf" srcId="{FFF34324-D987-D841-905F-E26ED330D950}" destId="{67C92F64-0155-114A-B96D-2E983504C448}" srcOrd="1" destOrd="0" presId="urn:microsoft.com/office/officeart/2005/8/layout/vList4"/>
    <dgm:cxn modelId="{F92C8AF0-3128-C946-A6E9-497EF5DE51D4}" srcId="{8E356F6C-48A3-ED4E-A6AF-46FE26D6ABC6}" destId="{FFF34324-D987-D841-905F-E26ED330D950}" srcOrd="2" destOrd="0" parTransId="{32974A69-29D8-0F47-8151-C30435422208}" sibTransId="{B7D624E2-2962-3E4C-ABE0-711E5D9A50A2}"/>
    <dgm:cxn modelId="{F3EAB880-FD2A-0E41-99B8-FB8E7E269F11}" srcId="{8E356F6C-48A3-ED4E-A6AF-46FE26D6ABC6}" destId="{FEB24962-7186-E247-A724-464A0C685511}" srcOrd="0" destOrd="0" parTransId="{2E672953-A304-3F49-87A0-3AE9FA34AABB}" sibTransId="{D842CC98-3056-0044-B98B-85146ADC6B50}"/>
    <dgm:cxn modelId="{43904286-6BEE-1D47-A565-AAC983EE84D1}" type="presOf" srcId="{8E356F6C-48A3-ED4E-A6AF-46FE26D6ABC6}" destId="{FF62CE57-06ED-2F48-BE5D-730A63859624}" srcOrd="0" destOrd="0" presId="urn:microsoft.com/office/officeart/2005/8/layout/vList4"/>
    <dgm:cxn modelId="{7128ED71-B98A-D546-B892-EED00754C9D1}" type="presParOf" srcId="{FF62CE57-06ED-2F48-BE5D-730A63859624}" destId="{7E3F683A-0952-E94D-B183-62CA9A9CB126}" srcOrd="0" destOrd="0" presId="urn:microsoft.com/office/officeart/2005/8/layout/vList4"/>
    <dgm:cxn modelId="{34256C83-3D6C-9D48-A2F8-DD45744BDEE6}" type="presParOf" srcId="{7E3F683A-0952-E94D-B183-62CA9A9CB126}" destId="{B9C2C002-1F8C-5F45-AA77-726E8C527B11}" srcOrd="0" destOrd="0" presId="urn:microsoft.com/office/officeart/2005/8/layout/vList4"/>
    <dgm:cxn modelId="{BD1F5F9F-554D-574C-9A99-187A23C816DE}" type="presParOf" srcId="{7E3F683A-0952-E94D-B183-62CA9A9CB126}" destId="{0FFB5852-7D9A-0E4E-8527-B81857592D84}" srcOrd="1" destOrd="0" presId="urn:microsoft.com/office/officeart/2005/8/layout/vList4"/>
    <dgm:cxn modelId="{4274C17C-094D-5642-B6D2-E0E7F8AE3A70}" type="presParOf" srcId="{7E3F683A-0952-E94D-B183-62CA9A9CB126}" destId="{B66CE992-1BC3-3E4C-B7BE-07609CA0758E}" srcOrd="2" destOrd="0" presId="urn:microsoft.com/office/officeart/2005/8/layout/vList4"/>
    <dgm:cxn modelId="{0C5DFA9C-C4F9-3A4A-A786-1B19F6DAB355}" type="presParOf" srcId="{FF62CE57-06ED-2F48-BE5D-730A63859624}" destId="{CB431C0E-6848-674F-A5FB-434AC5F43D1E}" srcOrd="1" destOrd="0" presId="urn:microsoft.com/office/officeart/2005/8/layout/vList4"/>
    <dgm:cxn modelId="{340EF0D3-C6E4-6B49-81FC-FEBD509358C0}" type="presParOf" srcId="{FF62CE57-06ED-2F48-BE5D-730A63859624}" destId="{C62AA566-88E4-774B-B1E1-B3BDBA341F19}" srcOrd="2" destOrd="0" presId="urn:microsoft.com/office/officeart/2005/8/layout/vList4"/>
    <dgm:cxn modelId="{D5F2FA3F-953C-6F44-A6CC-A754646C0B5F}" type="presParOf" srcId="{C62AA566-88E4-774B-B1E1-B3BDBA341F19}" destId="{E6F5B730-D631-F549-A08E-CE1FD9CC0BDF}" srcOrd="0" destOrd="0" presId="urn:microsoft.com/office/officeart/2005/8/layout/vList4"/>
    <dgm:cxn modelId="{2AF21146-15DC-6640-92E8-78FD0DAD4B52}" type="presParOf" srcId="{C62AA566-88E4-774B-B1E1-B3BDBA341F19}" destId="{E4FF7790-BC41-B141-AA26-26EEE8210709}" srcOrd="1" destOrd="0" presId="urn:microsoft.com/office/officeart/2005/8/layout/vList4"/>
    <dgm:cxn modelId="{C2035827-47FC-E543-989D-FA27F23DC2A2}" type="presParOf" srcId="{C62AA566-88E4-774B-B1E1-B3BDBA341F19}" destId="{58058AA1-E988-0D40-AD19-878184C0D988}" srcOrd="2" destOrd="0" presId="urn:microsoft.com/office/officeart/2005/8/layout/vList4"/>
    <dgm:cxn modelId="{A13C503A-BD54-BC4D-BC06-9B9E54334A1C}" type="presParOf" srcId="{FF62CE57-06ED-2F48-BE5D-730A63859624}" destId="{33382F04-6576-054B-9880-23A7B3E225D4}" srcOrd="3" destOrd="0" presId="urn:microsoft.com/office/officeart/2005/8/layout/vList4"/>
    <dgm:cxn modelId="{0B9F6B00-5ED5-174D-AE23-D8D8856DE1CA}" type="presParOf" srcId="{FF62CE57-06ED-2F48-BE5D-730A63859624}" destId="{0C0D68A1-1D36-DC44-A829-878877A98F99}" srcOrd="4" destOrd="0" presId="urn:microsoft.com/office/officeart/2005/8/layout/vList4"/>
    <dgm:cxn modelId="{6620A2A1-767D-B343-8077-982CCDF2207A}" type="presParOf" srcId="{0C0D68A1-1D36-DC44-A829-878877A98F99}" destId="{96B18FCF-F340-DB48-893B-4E0768117D43}" srcOrd="0" destOrd="0" presId="urn:microsoft.com/office/officeart/2005/8/layout/vList4"/>
    <dgm:cxn modelId="{F8E5110B-100F-B742-BF20-D882CE70AA61}" type="presParOf" srcId="{0C0D68A1-1D36-DC44-A829-878877A98F99}" destId="{44D081C4-DB1F-1946-9080-A3BCD4843A13}" srcOrd="1" destOrd="0" presId="urn:microsoft.com/office/officeart/2005/8/layout/vList4"/>
    <dgm:cxn modelId="{81A1DB4B-F06F-7946-BDFA-5B05596812CD}" type="presParOf" srcId="{0C0D68A1-1D36-DC44-A829-878877A98F99}" destId="{67C92F64-0155-114A-B96D-2E983504C448}" srcOrd="2" destOrd="0" presId="urn:microsoft.com/office/officeart/2005/8/layout/vList4"/>
    <dgm:cxn modelId="{AEB46098-D77C-D74D-9EBE-C3FA3E57DBFC}" type="presParOf" srcId="{FF62CE57-06ED-2F48-BE5D-730A63859624}" destId="{6D4D8095-DB26-DD43-9895-0AE5611FAEBD}" srcOrd="5" destOrd="0" presId="urn:microsoft.com/office/officeart/2005/8/layout/vList4"/>
    <dgm:cxn modelId="{2F9896ED-E72E-6644-B883-E18289956296}" type="presParOf" srcId="{FF62CE57-06ED-2F48-BE5D-730A63859624}" destId="{07BB499B-BFC0-9A43-8613-14BBA0058538}" srcOrd="6" destOrd="0" presId="urn:microsoft.com/office/officeart/2005/8/layout/vList4"/>
    <dgm:cxn modelId="{B24E9C39-1931-4840-9329-B9260E17617D}" type="presParOf" srcId="{07BB499B-BFC0-9A43-8613-14BBA0058538}" destId="{DB79A114-1FBB-9145-97CB-0C6D56C13634}" srcOrd="0" destOrd="0" presId="urn:microsoft.com/office/officeart/2005/8/layout/vList4"/>
    <dgm:cxn modelId="{C09225BC-95DF-D242-82C5-45BBAE377F90}" type="presParOf" srcId="{07BB499B-BFC0-9A43-8613-14BBA0058538}" destId="{E3CB993C-777E-464B-B9D2-4CEDE4D26986}" srcOrd="1" destOrd="0" presId="urn:microsoft.com/office/officeart/2005/8/layout/vList4"/>
    <dgm:cxn modelId="{48EA867C-69E7-224A-91B7-3E7EF987F7F7}" type="presParOf" srcId="{07BB499B-BFC0-9A43-8613-14BBA0058538}" destId="{94D45F56-8992-044D-96D9-2487716CF11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7F8EDBE-E51A-454C-8943-B9A469C4AD6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1FE46E0-EFD5-2849-8D50-DDAD2CA5B9F4}">
      <dgm:prSet/>
      <dgm:spPr/>
      <dgm:t>
        <a:bodyPr/>
        <a:lstStyle/>
        <a:p>
          <a:r>
            <a:rPr lang="es-ES" dirty="0"/>
            <a:t>E</a:t>
          </a:r>
          <a:r>
            <a:rPr lang="es-ES_tradnl" dirty="0"/>
            <a:t>l Carro </a:t>
          </a:r>
          <a:endParaRPr lang="es-US" dirty="0"/>
        </a:p>
      </dgm:t>
    </dgm:pt>
    <dgm:pt modelId="{2ADD4055-1B5D-D840-948B-1C4CECB2590E}" type="parTrans" cxnId="{A2619025-4538-4E4D-9DF8-81C09D744612}">
      <dgm:prSet/>
      <dgm:spPr/>
      <dgm:t>
        <a:bodyPr/>
        <a:lstStyle/>
        <a:p>
          <a:endParaRPr lang="es-ES"/>
        </a:p>
      </dgm:t>
    </dgm:pt>
    <dgm:pt modelId="{2E455DD3-EAD7-EB41-9E25-F122F43A30EF}" type="sibTrans" cxnId="{A2619025-4538-4E4D-9DF8-81C09D744612}">
      <dgm:prSet/>
      <dgm:spPr/>
      <dgm:t>
        <a:bodyPr/>
        <a:lstStyle/>
        <a:p>
          <a:endParaRPr lang="es-ES"/>
        </a:p>
      </dgm:t>
    </dgm:pt>
    <dgm:pt modelId="{A1E2401F-7775-524D-9C21-AD97EB1E181B}">
      <dgm:prSet/>
      <dgm:spPr/>
      <dgm:t>
        <a:bodyPr/>
        <a:lstStyle/>
        <a:p>
          <a:r>
            <a:rPr lang="es-ES"/>
            <a:t>E</a:t>
          </a:r>
          <a:r>
            <a:rPr lang="es-ES_tradnl"/>
            <a:t>s un financiamiento para se justifica si la cuota puede ser asimilada junto a los gastos de transporte.</a:t>
          </a:r>
          <a:endParaRPr lang="es-US"/>
        </a:p>
      </dgm:t>
    </dgm:pt>
    <dgm:pt modelId="{0CACC551-1766-1C4C-A846-0125E8776F2A}" type="parTrans" cxnId="{DA98BA92-F278-5D43-A69F-6D7E7910E747}">
      <dgm:prSet/>
      <dgm:spPr/>
      <dgm:t>
        <a:bodyPr/>
        <a:lstStyle/>
        <a:p>
          <a:endParaRPr lang="es-ES"/>
        </a:p>
      </dgm:t>
    </dgm:pt>
    <dgm:pt modelId="{BD56E378-0960-BB40-AF1E-09008720B71D}" type="sibTrans" cxnId="{DA98BA92-F278-5D43-A69F-6D7E7910E747}">
      <dgm:prSet/>
      <dgm:spPr/>
      <dgm:t>
        <a:bodyPr/>
        <a:lstStyle/>
        <a:p>
          <a:endParaRPr lang="es-ES"/>
        </a:p>
      </dgm:t>
    </dgm:pt>
    <dgm:pt modelId="{AB8FD5F0-031E-4443-BB50-CCA4C617C016}">
      <dgm:prSet/>
      <dgm:spPr/>
      <dgm:t>
        <a:bodyPr/>
        <a:lstStyle/>
        <a:p>
          <a:r>
            <a:rPr lang="es-ES"/>
            <a:t>Muebles y Electrodomésticos</a:t>
          </a:r>
          <a:endParaRPr lang="es-US"/>
        </a:p>
      </dgm:t>
    </dgm:pt>
    <dgm:pt modelId="{7B687954-DDB4-9742-B5C5-C361D15BD60E}" type="parTrans" cxnId="{8454E4DE-7279-4746-B644-2388E0A40EAE}">
      <dgm:prSet/>
      <dgm:spPr/>
      <dgm:t>
        <a:bodyPr/>
        <a:lstStyle/>
        <a:p>
          <a:endParaRPr lang="es-ES"/>
        </a:p>
      </dgm:t>
    </dgm:pt>
    <dgm:pt modelId="{E8360613-2C7C-3E41-89CD-D94718318E70}" type="sibTrans" cxnId="{8454E4DE-7279-4746-B644-2388E0A40EAE}">
      <dgm:prSet/>
      <dgm:spPr/>
      <dgm:t>
        <a:bodyPr/>
        <a:lstStyle/>
        <a:p>
          <a:endParaRPr lang="es-ES"/>
        </a:p>
      </dgm:t>
    </dgm:pt>
    <dgm:pt modelId="{7F2EFA7D-ECF6-8342-BCA7-C72FF7B8A9AE}">
      <dgm:prSet/>
      <dgm:spPr/>
      <dgm:t>
        <a:bodyPr/>
        <a:lstStyle/>
        <a:p>
          <a:r>
            <a:rPr lang="es-ES" dirty="0"/>
            <a:t>No deberían financiarse y en casos excepcionales a plazos muy cortos.</a:t>
          </a:r>
          <a:endParaRPr lang="es-US" dirty="0"/>
        </a:p>
      </dgm:t>
    </dgm:pt>
    <dgm:pt modelId="{923AE835-FBDD-014A-B453-CCA1A87A8EC2}" type="parTrans" cxnId="{FB6BBFB7-9575-D54D-B34E-717BC899DA83}">
      <dgm:prSet/>
      <dgm:spPr/>
      <dgm:t>
        <a:bodyPr/>
        <a:lstStyle/>
        <a:p>
          <a:endParaRPr lang="es-ES"/>
        </a:p>
      </dgm:t>
    </dgm:pt>
    <dgm:pt modelId="{E42ACC1A-FF00-154D-AF28-CDB82445134F}" type="sibTrans" cxnId="{FB6BBFB7-9575-D54D-B34E-717BC899DA83}">
      <dgm:prSet/>
      <dgm:spPr/>
      <dgm:t>
        <a:bodyPr/>
        <a:lstStyle/>
        <a:p>
          <a:endParaRPr lang="es-ES"/>
        </a:p>
      </dgm:t>
    </dgm:pt>
    <dgm:pt modelId="{DEE82F09-73D3-094C-9A0D-EE3060B341AC}">
      <dgm:prSet/>
      <dgm:spPr/>
      <dgm:t>
        <a:bodyPr/>
        <a:lstStyle/>
        <a:p>
          <a:r>
            <a:rPr lang="es-ES_tradnl"/>
            <a:t>La Casa</a:t>
          </a:r>
          <a:endParaRPr lang="es-US"/>
        </a:p>
      </dgm:t>
    </dgm:pt>
    <dgm:pt modelId="{FD931BC4-B2D1-784C-ADB3-214E0F882F9A}" type="parTrans" cxnId="{91DE373B-0E55-C04F-9EEF-95AAA65A2F63}">
      <dgm:prSet/>
      <dgm:spPr/>
      <dgm:t>
        <a:bodyPr/>
        <a:lstStyle/>
        <a:p>
          <a:endParaRPr lang="es-ES"/>
        </a:p>
      </dgm:t>
    </dgm:pt>
    <dgm:pt modelId="{E3ECB424-C8FB-DF4C-A56D-A565EB51E769}" type="sibTrans" cxnId="{91DE373B-0E55-C04F-9EEF-95AAA65A2F63}">
      <dgm:prSet/>
      <dgm:spPr/>
      <dgm:t>
        <a:bodyPr/>
        <a:lstStyle/>
        <a:p>
          <a:endParaRPr lang="es-ES"/>
        </a:p>
      </dgm:t>
    </dgm:pt>
    <dgm:pt modelId="{07FC5A65-A0CC-374E-A01D-576E0CD52C16}">
      <dgm:prSet/>
      <dgm:spPr/>
      <dgm:t>
        <a:bodyPr/>
        <a:lstStyle/>
        <a:p>
          <a:r>
            <a:rPr lang="es-ES"/>
            <a:t>L</a:t>
          </a:r>
          <a:r>
            <a:rPr lang="es-ES_tradnl"/>
            <a:t>a casa debe comprarse cuando nuestra carrera ha alcanzado ya la madurez, es decir, ya estamos en el pico de los ingresos de la industria.</a:t>
          </a:r>
          <a:endParaRPr lang="es-US"/>
        </a:p>
      </dgm:t>
    </dgm:pt>
    <dgm:pt modelId="{352AC6EE-99E9-CB42-8FC9-5127C40A4D27}" type="parTrans" cxnId="{2348EB83-864A-9E45-BCC4-9828E08167F7}">
      <dgm:prSet/>
      <dgm:spPr/>
      <dgm:t>
        <a:bodyPr/>
        <a:lstStyle/>
        <a:p>
          <a:endParaRPr lang="es-ES"/>
        </a:p>
      </dgm:t>
    </dgm:pt>
    <dgm:pt modelId="{785D1E73-8076-1047-83CB-52999B6BE49C}" type="sibTrans" cxnId="{2348EB83-864A-9E45-BCC4-9828E08167F7}">
      <dgm:prSet/>
      <dgm:spPr/>
      <dgm:t>
        <a:bodyPr/>
        <a:lstStyle/>
        <a:p>
          <a:endParaRPr lang="es-ES"/>
        </a:p>
      </dgm:t>
    </dgm:pt>
    <dgm:pt modelId="{2FA2396C-2698-1947-855C-221440BA75FD}">
      <dgm:prSet/>
      <dgm:spPr/>
      <dgm:t>
        <a:bodyPr/>
        <a:lstStyle/>
        <a:p>
          <a:r>
            <a:rPr lang="es-ES"/>
            <a:t>Debemos tener ahorros de por lo menos un 35% del valor total e idealmente un 50%.</a:t>
          </a:r>
          <a:endParaRPr lang="es-US"/>
        </a:p>
      </dgm:t>
    </dgm:pt>
    <dgm:pt modelId="{17A44DF6-2F08-6744-8946-5F100FFE3198}" type="parTrans" cxnId="{87B92568-A86F-8F48-B788-B11714CCAE58}">
      <dgm:prSet/>
      <dgm:spPr/>
      <dgm:t>
        <a:bodyPr/>
        <a:lstStyle/>
        <a:p>
          <a:endParaRPr lang="es-ES"/>
        </a:p>
      </dgm:t>
    </dgm:pt>
    <dgm:pt modelId="{F7460B12-40B7-B940-89C2-079390E4E4CF}" type="sibTrans" cxnId="{87B92568-A86F-8F48-B788-B11714CCAE58}">
      <dgm:prSet/>
      <dgm:spPr/>
      <dgm:t>
        <a:bodyPr/>
        <a:lstStyle/>
        <a:p>
          <a:endParaRPr lang="es-ES"/>
        </a:p>
      </dgm:t>
    </dgm:pt>
    <dgm:pt modelId="{09DDE59F-ED03-3E45-A5F0-E250521E8C15}">
      <dgm:prSet/>
      <dgm:spPr/>
      <dgm:t>
        <a:bodyPr/>
        <a:lstStyle/>
        <a:p>
          <a:r>
            <a:rPr lang="es-ES"/>
            <a:t>Podemos pagar las cuotas a no más de doce años e idealmente a ocho años.</a:t>
          </a:r>
          <a:endParaRPr lang="es-US"/>
        </a:p>
      </dgm:t>
    </dgm:pt>
    <dgm:pt modelId="{A58CEBD5-C222-CB48-A4FF-E366D1DEE24A}" type="parTrans" cxnId="{7302F290-A53F-2F46-B67A-A4ECC1164F90}">
      <dgm:prSet/>
      <dgm:spPr/>
      <dgm:t>
        <a:bodyPr/>
        <a:lstStyle/>
        <a:p>
          <a:endParaRPr lang="es-ES"/>
        </a:p>
      </dgm:t>
    </dgm:pt>
    <dgm:pt modelId="{37065399-4281-224D-97A3-3295E7D1F805}" type="sibTrans" cxnId="{7302F290-A53F-2F46-B67A-A4ECC1164F90}">
      <dgm:prSet/>
      <dgm:spPr/>
      <dgm:t>
        <a:bodyPr/>
        <a:lstStyle/>
        <a:p>
          <a:endParaRPr lang="es-ES"/>
        </a:p>
      </dgm:t>
    </dgm:pt>
    <dgm:pt modelId="{3825E33F-779E-5D47-830C-4A69EB0DA774}">
      <dgm:prSet/>
      <dgm:spPr/>
      <dgm:t>
        <a:bodyPr/>
        <a:lstStyle/>
        <a:p>
          <a:r>
            <a:rPr lang="es-ES"/>
            <a:t>Estamos en capacidad de hacer dos abonos extraordinarios al año.</a:t>
          </a:r>
          <a:endParaRPr lang="es-US"/>
        </a:p>
      </dgm:t>
    </dgm:pt>
    <dgm:pt modelId="{DDAB7EB2-EECF-5248-A40F-3C69DD121755}" type="parTrans" cxnId="{5BADE368-ACFC-C64C-8ABF-564E9D887CBF}">
      <dgm:prSet/>
      <dgm:spPr/>
      <dgm:t>
        <a:bodyPr/>
        <a:lstStyle/>
        <a:p>
          <a:endParaRPr lang="es-ES"/>
        </a:p>
      </dgm:t>
    </dgm:pt>
    <dgm:pt modelId="{A690FA3B-3E52-8141-9FB7-0C67F2A6E9F1}" type="sibTrans" cxnId="{5BADE368-ACFC-C64C-8ABF-564E9D887CBF}">
      <dgm:prSet/>
      <dgm:spPr/>
      <dgm:t>
        <a:bodyPr/>
        <a:lstStyle/>
        <a:p>
          <a:endParaRPr lang="es-ES"/>
        </a:p>
      </dgm:t>
    </dgm:pt>
    <dgm:pt modelId="{247BFE8D-E26B-484C-BE8E-C33650AA8719}">
      <dgm:prSet/>
      <dgm:spPr/>
      <dgm:t>
        <a:bodyPr/>
        <a:lstStyle/>
        <a:p>
          <a:r>
            <a:rPr lang="es-US" dirty="0"/>
            <a:t>Se debe tomar financiamientos sólo</a:t>
          </a:r>
        </a:p>
      </dgm:t>
    </dgm:pt>
    <dgm:pt modelId="{C5F15E03-1200-A34B-BF1C-D59EBAB895D8}" type="parTrans" cxnId="{62844F96-F9D1-3A48-B01E-2267943A0C3C}">
      <dgm:prSet/>
      <dgm:spPr/>
      <dgm:t>
        <a:bodyPr/>
        <a:lstStyle/>
        <a:p>
          <a:endParaRPr lang="es-ES"/>
        </a:p>
      </dgm:t>
    </dgm:pt>
    <dgm:pt modelId="{2BEC7B7E-B7B3-734D-8476-5AC2DF12BE92}" type="sibTrans" cxnId="{62844F96-F9D1-3A48-B01E-2267943A0C3C}">
      <dgm:prSet/>
      <dgm:spPr/>
      <dgm:t>
        <a:bodyPr/>
        <a:lstStyle/>
        <a:p>
          <a:endParaRPr lang="es-ES"/>
        </a:p>
      </dgm:t>
    </dgm:pt>
    <dgm:pt modelId="{5720B66E-3934-6D4C-B0C5-C66465EE17FA}">
      <dgm:prSet/>
      <dgm:spPr/>
      <dgm:t>
        <a:bodyPr/>
        <a:lstStyle/>
        <a:p>
          <a:r>
            <a:rPr lang="es-US" dirty="0"/>
            <a:t>cuando los fondos mejoran nuestra capacidad para producir ingresos</a:t>
          </a:r>
        </a:p>
      </dgm:t>
    </dgm:pt>
    <dgm:pt modelId="{8F40E656-287B-F542-81F3-6DFE82391EAA}" type="parTrans" cxnId="{EA966C15-822E-7F4B-938E-6DB98F3BEDB5}">
      <dgm:prSet/>
      <dgm:spPr/>
      <dgm:t>
        <a:bodyPr/>
        <a:lstStyle/>
        <a:p>
          <a:endParaRPr lang="es-ES"/>
        </a:p>
      </dgm:t>
    </dgm:pt>
    <dgm:pt modelId="{CCC64CC2-6CC0-AE43-9B56-2E2878F51B75}" type="sibTrans" cxnId="{EA966C15-822E-7F4B-938E-6DB98F3BEDB5}">
      <dgm:prSet/>
      <dgm:spPr/>
      <dgm:t>
        <a:bodyPr/>
        <a:lstStyle/>
        <a:p>
          <a:endParaRPr lang="es-ES"/>
        </a:p>
      </dgm:t>
    </dgm:pt>
    <dgm:pt modelId="{6448C267-1B6E-6542-BD80-48F2C0CE2410}">
      <dgm:prSet/>
      <dgm:spPr/>
      <dgm:t>
        <a:bodyPr/>
        <a:lstStyle/>
        <a:p>
          <a:r>
            <a:rPr lang="es-US" dirty="0"/>
            <a:t>cuando  aumentaran nuestro patrimonio no , lo disminuyen</a:t>
          </a:r>
        </a:p>
      </dgm:t>
    </dgm:pt>
    <dgm:pt modelId="{CC331C40-9539-4043-ABF1-39F769CA4116}" type="parTrans" cxnId="{8852A4D7-725F-DF45-A730-74B8015E80D9}">
      <dgm:prSet/>
      <dgm:spPr/>
      <dgm:t>
        <a:bodyPr/>
        <a:lstStyle/>
        <a:p>
          <a:endParaRPr lang="es-ES"/>
        </a:p>
      </dgm:t>
    </dgm:pt>
    <dgm:pt modelId="{FF36C4D6-5B6B-534B-9F82-ED682258F9BA}" type="sibTrans" cxnId="{8852A4D7-725F-DF45-A730-74B8015E80D9}">
      <dgm:prSet/>
      <dgm:spPr/>
      <dgm:t>
        <a:bodyPr/>
        <a:lstStyle/>
        <a:p>
          <a:endParaRPr lang="es-ES"/>
        </a:p>
      </dgm:t>
    </dgm:pt>
    <dgm:pt modelId="{547D5016-F454-5A46-BD58-2BD77F3BC205}" type="pres">
      <dgm:prSet presAssocID="{A7F8EDBE-E51A-454C-8943-B9A469C4AD6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22D8E2A4-0F33-0647-A7D2-D1FA4AA33D64}" type="pres">
      <dgm:prSet presAssocID="{247BFE8D-E26B-484C-BE8E-C33650AA8719}" presName="parentLin" presStyleCnt="0"/>
      <dgm:spPr/>
    </dgm:pt>
    <dgm:pt modelId="{17D18F74-2984-034D-8B53-8A11D60858CA}" type="pres">
      <dgm:prSet presAssocID="{247BFE8D-E26B-484C-BE8E-C33650AA8719}" presName="parentLeftMargin" presStyleLbl="node1" presStyleIdx="0" presStyleCnt="4"/>
      <dgm:spPr/>
      <dgm:t>
        <a:bodyPr/>
        <a:lstStyle/>
        <a:p>
          <a:endParaRPr lang="es-DO"/>
        </a:p>
      </dgm:t>
    </dgm:pt>
    <dgm:pt modelId="{ABE38818-A37F-9247-B648-2C5C689A6746}" type="pres">
      <dgm:prSet presAssocID="{247BFE8D-E26B-484C-BE8E-C33650AA871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CD6828E1-66F3-1D41-A198-CAF9DC11C3AD}" type="pres">
      <dgm:prSet presAssocID="{247BFE8D-E26B-484C-BE8E-C33650AA8719}" presName="negativeSpace" presStyleCnt="0"/>
      <dgm:spPr/>
    </dgm:pt>
    <dgm:pt modelId="{742D2DFF-B613-314F-94DE-C7BDE2DB17EA}" type="pres">
      <dgm:prSet presAssocID="{247BFE8D-E26B-484C-BE8E-C33650AA8719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321B910-9A4C-E446-B394-6F1E9373626E}" type="pres">
      <dgm:prSet presAssocID="{2BEC7B7E-B7B3-734D-8476-5AC2DF12BE92}" presName="spaceBetweenRectangles" presStyleCnt="0"/>
      <dgm:spPr/>
    </dgm:pt>
    <dgm:pt modelId="{4AE018AD-A29D-0247-807C-EC62C84A80B5}" type="pres">
      <dgm:prSet presAssocID="{81FE46E0-EFD5-2849-8D50-DDAD2CA5B9F4}" presName="parentLin" presStyleCnt="0"/>
      <dgm:spPr/>
    </dgm:pt>
    <dgm:pt modelId="{A7608D02-4567-C549-BE8E-A4DAC7852DFA}" type="pres">
      <dgm:prSet presAssocID="{81FE46E0-EFD5-2849-8D50-DDAD2CA5B9F4}" presName="parentLeftMargin" presStyleLbl="node1" presStyleIdx="0" presStyleCnt="4"/>
      <dgm:spPr/>
      <dgm:t>
        <a:bodyPr/>
        <a:lstStyle/>
        <a:p>
          <a:endParaRPr lang="es-DO"/>
        </a:p>
      </dgm:t>
    </dgm:pt>
    <dgm:pt modelId="{9B1FF846-77E1-D04C-8239-5198F4034239}" type="pres">
      <dgm:prSet presAssocID="{81FE46E0-EFD5-2849-8D50-DDAD2CA5B9F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8E2699AC-0F0C-314C-9C4D-895891270B12}" type="pres">
      <dgm:prSet presAssocID="{81FE46E0-EFD5-2849-8D50-DDAD2CA5B9F4}" presName="negativeSpace" presStyleCnt="0"/>
      <dgm:spPr/>
    </dgm:pt>
    <dgm:pt modelId="{BEA35367-7DAB-6A46-B000-20FC44E278D1}" type="pres">
      <dgm:prSet presAssocID="{81FE46E0-EFD5-2849-8D50-DDAD2CA5B9F4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374FA2F5-9485-F142-9331-62CC410F454E}" type="pres">
      <dgm:prSet presAssocID="{2E455DD3-EAD7-EB41-9E25-F122F43A30EF}" presName="spaceBetweenRectangles" presStyleCnt="0"/>
      <dgm:spPr/>
    </dgm:pt>
    <dgm:pt modelId="{72416410-08E7-A24C-B3D6-F430F276E525}" type="pres">
      <dgm:prSet presAssocID="{AB8FD5F0-031E-4443-BB50-CCA4C617C016}" presName="parentLin" presStyleCnt="0"/>
      <dgm:spPr/>
    </dgm:pt>
    <dgm:pt modelId="{5A72FB4A-82BB-9B48-BF8E-832084A9FCBB}" type="pres">
      <dgm:prSet presAssocID="{AB8FD5F0-031E-4443-BB50-CCA4C617C016}" presName="parentLeftMargin" presStyleLbl="node1" presStyleIdx="1" presStyleCnt="4"/>
      <dgm:spPr/>
      <dgm:t>
        <a:bodyPr/>
        <a:lstStyle/>
        <a:p>
          <a:endParaRPr lang="es-DO"/>
        </a:p>
      </dgm:t>
    </dgm:pt>
    <dgm:pt modelId="{A08D5232-B818-7240-A571-AAE67B9D1808}" type="pres">
      <dgm:prSet presAssocID="{AB8FD5F0-031E-4443-BB50-CCA4C617C01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115124E-54F6-0B47-A301-E00E2E559853}" type="pres">
      <dgm:prSet presAssocID="{AB8FD5F0-031E-4443-BB50-CCA4C617C016}" presName="negativeSpace" presStyleCnt="0"/>
      <dgm:spPr/>
    </dgm:pt>
    <dgm:pt modelId="{3CAADF33-8FED-6C49-B71C-4A88EEB33662}" type="pres">
      <dgm:prSet presAssocID="{AB8FD5F0-031E-4443-BB50-CCA4C617C016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B78BFB99-2B7F-7645-9E40-1A55247625FC}" type="pres">
      <dgm:prSet presAssocID="{E8360613-2C7C-3E41-89CD-D94718318E70}" presName="spaceBetweenRectangles" presStyleCnt="0"/>
      <dgm:spPr/>
    </dgm:pt>
    <dgm:pt modelId="{4B20BBC4-604D-1F47-A339-5865F78EF4E1}" type="pres">
      <dgm:prSet presAssocID="{DEE82F09-73D3-094C-9A0D-EE3060B341AC}" presName="parentLin" presStyleCnt="0"/>
      <dgm:spPr/>
    </dgm:pt>
    <dgm:pt modelId="{4DE85C0F-CF37-B040-947E-98412DDAEE9C}" type="pres">
      <dgm:prSet presAssocID="{DEE82F09-73D3-094C-9A0D-EE3060B341AC}" presName="parentLeftMargin" presStyleLbl="node1" presStyleIdx="2" presStyleCnt="4"/>
      <dgm:spPr/>
      <dgm:t>
        <a:bodyPr/>
        <a:lstStyle/>
        <a:p>
          <a:endParaRPr lang="es-DO"/>
        </a:p>
      </dgm:t>
    </dgm:pt>
    <dgm:pt modelId="{5332E3C5-F1FB-9945-B818-77C576D52231}" type="pres">
      <dgm:prSet presAssocID="{DEE82F09-73D3-094C-9A0D-EE3060B341A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A85D66F6-E6A3-2243-8059-203598BFD668}" type="pres">
      <dgm:prSet presAssocID="{DEE82F09-73D3-094C-9A0D-EE3060B341AC}" presName="negativeSpace" presStyleCnt="0"/>
      <dgm:spPr/>
    </dgm:pt>
    <dgm:pt modelId="{11AB03BD-996D-914B-B667-6F924D8C0F84}" type="pres">
      <dgm:prSet presAssocID="{DEE82F09-73D3-094C-9A0D-EE3060B341AC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0B97FDA5-9EFB-7146-9B9C-A896BEF2AD22}" type="presOf" srcId="{A7F8EDBE-E51A-454C-8943-B9A469C4AD6C}" destId="{547D5016-F454-5A46-BD58-2BD77F3BC205}" srcOrd="0" destOrd="0" presId="urn:microsoft.com/office/officeart/2005/8/layout/list1"/>
    <dgm:cxn modelId="{1760FA69-BB38-F945-BF80-09E8CFDFEB24}" type="presOf" srcId="{DEE82F09-73D3-094C-9A0D-EE3060B341AC}" destId="{5332E3C5-F1FB-9945-B818-77C576D52231}" srcOrd="1" destOrd="0" presId="urn:microsoft.com/office/officeart/2005/8/layout/list1"/>
    <dgm:cxn modelId="{8454E4DE-7279-4746-B644-2388E0A40EAE}" srcId="{A7F8EDBE-E51A-454C-8943-B9A469C4AD6C}" destId="{AB8FD5F0-031E-4443-BB50-CCA4C617C016}" srcOrd="2" destOrd="0" parTransId="{7B687954-DDB4-9742-B5C5-C361D15BD60E}" sibTransId="{E8360613-2C7C-3E41-89CD-D94718318E70}"/>
    <dgm:cxn modelId="{3EB3B090-E0DC-6C42-BBA2-EED6B8B45D1C}" type="presOf" srcId="{6448C267-1B6E-6542-BD80-48F2C0CE2410}" destId="{742D2DFF-B613-314F-94DE-C7BDE2DB17EA}" srcOrd="0" destOrd="1" presId="urn:microsoft.com/office/officeart/2005/8/layout/list1"/>
    <dgm:cxn modelId="{EA966C15-822E-7F4B-938E-6DB98F3BEDB5}" srcId="{247BFE8D-E26B-484C-BE8E-C33650AA8719}" destId="{5720B66E-3934-6D4C-B0C5-C66465EE17FA}" srcOrd="0" destOrd="0" parTransId="{8F40E656-287B-F542-81F3-6DFE82391EAA}" sibTransId="{CCC64CC2-6CC0-AE43-9B56-2E2878F51B75}"/>
    <dgm:cxn modelId="{D15977EA-A867-CF4E-BEAE-D3CD29B02121}" type="presOf" srcId="{81FE46E0-EFD5-2849-8D50-DDAD2CA5B9F4}" destId="{9B1FF846-77E1-D04C-8239-5198F4034239}" srcOrd="1" destOrd="0" presId="urn:microsoft.com/office/officeart/2005/8/layout/list1"/>
    <dgm:cxn modelId="{A04B140B-77E1-E045-9B78-8F871C8108C3}" type="presOf" srcId="{09DDE59F-ED03-3E45-A5F0-E250521E8C15}" destId="{11AB03BD-996D-914B-B667-6F924D8C0F84}" srcOrd="0" destOrd="2" presId="urn:microsoft.com/office/officeart/2005/8/layout/list1"/>
    <dgm:cxn modelId="{5BADE368-ACFC-C64C-8ABF-564E9D887CBF}" srcId="{DEE82F09-73D3-094C-9A0D-EE3060B341AC}" destId="{3825E33F-779E-5D47-830C-4A69EB0DA774}" srcOrd="3" destOrd="0" parTransId="{DDAB7EB2-EECF-5248-A40F-3C69DD121755}" sibTransId="{A690FA3B-3E52-8141-9FB7-0C67F2A6E9F1}"/>
    <dgm:cxn modelId="{0AD6DFCD-366E-564A-8499-EA1A5D0CF44F}" type="presOf" srcId="{2FA2396C-2698-1947-855C-221440BA75FD}" destId="{11AB03BD-996D-914B-B667-6F924D8C0F84}" srcOrd="0" destOrd="1" presId="urn:microsoft.com/office/officeart/2005/8/layout/list1"/>
    <dgm:cxn modelId="{35BE2847-6911-A447-8C5F-38BFCD8F9FB9}" type="presOf" srcId="{AB8FD5F0-031E-4443-BB50-CCA4C617C016}" destId="{5A72FB4A-82BB-9B48-BF8E-832084A9FCBB}" srcOrd="0" destOrd="0" presId="urn:microsoft.com/office/officeart/2005/8/layout/list1"/>
    <dgm:cxn modelId="{7601008B-A8C3-B949-8C2C-E143A264790A}" type="presOf" srcId="{AB8FD5F0-031E-4443-BB50-CCA4C617C016}" destId="{A08D5232-B818-7240-A571-AAE67B9D1808}" srcOrd="1" destOrd="0" presId="urn:microsoft.com/office/officeart/2005/8/layout/list1"/>
    <dgm:cxn modelId="{37AC7642-EEEC-3049-BAFD-23443D47010D}" type="presOf" srcId="{3825E33F-779E-5D47-830C-4A69EB0DA774}" destId="{11AB03BD-996D-914B-B667-6F924D8C0F84}" srcOrd="0" destOrd="3" presId="urn:microsoft.com/office/officeart/2005/8/layout/list1"/>
    <dgm:cxn modelId="{DA98BA92-F278-5D43-A69F-6D7E7910E747}" srcId="{81FE46E0-EFD5-2849-8D50-DDAD2CA5B9F4}" destId="{A1E2401F-7775-524D-9C21-AD97EB1E181B}" srcOrd="0" destOrd="0" parTransId="{0CACC551-1766-1C4C-A846-0125E8776F2A}" sibTransId="{BD56E378-0960-BB40-AF1E-09008720B71D}"/>
    <dgm:cxn modelId="{26456A7A-641A-8945-AF50-C01719F220DB}" type="presOf" srcId="{5720B66E-3934-6D4C-B0C5-C66465EE17FA}" destId="{742D2DFF-B613-314F-94DE-C7BDE2DB17EA}" srcOrd="0" destOrd="0" presId="urn:microsoft.com/office/officeart/2005/8/layout/list1"/>
    <dgm:cxn modelId="{A2619025-4538-4E4D-9DF8-81C09D744612}" srcId="{A7F8EDBE-E51A-454C-8943-B9A469C4AD6C}" destId="{81FE46E0-EFD5-2849-8D50-DDAD2CA5B9F4}" srcOrd="1" destOrd="0" parTransId="{2ADD4055-1B5D-D840-948B-1C4CECB2590E}" sibTransId="{2E455DD3-EAD7-EB41-9E25-F122F43A30EF}"/>
    <dgm:cxn modelId="{60D9BB57-2B61-104B-8ECD-4D9767200B6E}" type="presOf" srcId="{A1E2401F-7775-524D-9C21-AD97EB1E181B}" destId="{BEA35367-7DAB-6A46-B000-20FC44E278D1}" srcOrd="0" destOrd="0" presId="urn:microsoft.com/office/officeart/2005/8/layout/list1"/>
    <dgm:cxn modelId="{87B92568-A86F-8F48-B788-B11714CCAE58}" srcId="{DEE82F09-73D3-094C-9A0D-EE3060B341AC}" destId="{2FA2396C-2698-1947-855C-221440BA75FD}" srcOrd="1" destOrd="0" parTransId="{17A44DF6-2F08-6744-8946-5F100FFE3198}" sibTransId="{F7460B12-40B7-B940-89C2-079390E4E4CF}"/>
    <dgm:cxn modelId="{63339168-8899-0946-A439-7F269C4A751A}" type="presOf" srcId="{7F2EFA7D-ECF6-8342-BCA7-C72FF7B8A9AE}" destId="{3CAADF33-8FED-6C49-B71C-4A88EEB33662}" srcOrd="0" destOrd="0" presId="urn:microsoft.com/office/officeart/2005/8/layout/list1"/>
    <dgm:cxn modelId="{D0D3CDA3-BBA1-5E4D-9B66-201EFFCEAA4D}" type="presOf" srcId="{247BFE8D-E26B-484C-BE8E-C33650AA8719}" destId="{ABE38818-A37F-9247-B648-2C5C689A6746}" srcOrd="1" destOrd="0" presId="urn:microsoft.com/office/officeart/2005/8/layout/list1"/>
    <dgm:cxn modelId="{FB6BBFB7-9575-D54D-B34E-717BC899DA83}" srcId="{AB8FD5F0-031E-4443-BB50-CCA4C617C016}" destId="{7F2EFA7D-ECF6-8342-BCA7-C72FF7B8A9AE}" srcOrd="0" destOrd="0" parTransId="{923AE835-FBDD-014A-B453-CCA1A87A8EC2}" sibTransId="{E42ACC1A-FF00-154D-AF28-CDB82445134F}"/>
    <dgm:cxn modelId="{62844F96-F9D1-3A48-B01E-2267943A0C3C}" srcId="{A7F8EDBE-E51A-454C-8943-B9A469C4AD6C}" destId="{247BFE8D-E26B-484C-BE8E-C33650AA8719}" srcOrd="0" destOrd="0" parTransId="{C5F15E03-1200-A34B-BF1C-D59EBAB895D8}" sibTransId="{2BEC7B7E-B7B3-734D-8476-5AC2DF12BE92}"/>
    <dgm:cxn modelId="{91DE373B-0E55-C04F-9EEF-95AAA65A2F63}" srcId="{A7F8EDBE-E51A-454C-8943-B9A469C4AD6C}" destId="{DEE82F09-73D3-094C-9A0D-EE3060B341AC}" srcOrd="3" destOrd="0" parTransId="{FD931BC4-B2D1-784C-ADB3-214E0F882F9A}" sibTransId="{E3ECB424-C8FB-DF4C-A56D-A565EB51E769}"/>
    <dgm:cxn modelId="{8852A4D7-725F-DF45-A730-74B8015E80D9}" srcId="{247BFE8D-E26B-484C-BE8E-C33650AA8719}" destId="{6448C267-1B6E-6542-BD80-48F2C0CE2410}" srcOrd="1" destOrd="0" parTransId="{CC331C40-9539-4043-ABF1-39F769CA4116}" sibTransId="{FF36C4D6-5B6B-534B-9F82-ED682258F9BA}"/>
    <dgm:cxn modelId="{7302F290-A53F-2F46-B67A-A4ECC1164F90}" srcId="{DEE82F09-73D3-094C-9A0D-EE3060B341AC}" destId="{09DDE59F-ED03-3E45-A5F0-E250521E8C15}" srcOrd="2" destOrd="0" parTransId="{A58CEBD5-C222-CB48-A4FF-E366D1DEE24A}" sibTransId="{37065399-4281-224D-97A3-3295E7D1F805}"/>
    <dgm:cxn modelId="{ABDDAD34-09D5-EB45-A299-A6AD943E7FEF}" type="presOf" srcId="{81FE46E0-EFD5-2849-8D50-DDAD2CA5B9F4}" destId="{A7608D02-4567-C549-BE8E-A4DAC7852DFA}" srcOrd="0" destOrd="0" presId="urn:microsoft.com/office/officeart/2005/8/layout/list1"/>
    <dgm:cxn modelId="{1FB0AF9E-5313-0444-9B19-2C9079281F0D}" type="presOf" srcId="{247BFE8D-E26B-484C-BE8E-C33650AA8719}" destId="{17D18F74-2984-034D-8B53-8A11D60858CA}" srcOrd="0" destOrd="0" presId="urn:microsoft.com/office/officeart/2005/8/layout/list1"/>
    <dgm:cxn modelId="{038163AC-3913-1D4F-958B-913BDBA70F30}" type="presOf" srcId="{DEE82F09-73D3-094C-9A0D-EE3060B341AC}" destId="{4DE85C0F-CF37-B040-947E-98412DDAEE9C}" srcOrd="0" destOrd="0" presId="urn:microsoft.com/office/officeart/2005/8/layout/list1"/>
    <dgm:cxn modelId="{FC03A562-943C-9340-8727-7BC20058C061}" type="presOf" srcId="{07FC5A65-A0CC-374E-A01D-576E0CD52C16}" destId="{11AB03BD-996D-914B-B667-6F924D8C0F84}" srcOrd="0" destOrd="0" presId="urn:microsoft.com/office/officeart/2005/8/layout/list1"/>
    <dgm:cxn modelId="{2348EB83-864A-9E45-BCC4-9828E08167F7}" srcId="{DEE82F09-73D3-094C-9A0D-EE3060B341AC}" destId="{07FC5A65-A0CC-374E-A01D-576E0CD52C16}" srcOrd="0" destOrd="0" parTransId="{352AC6EE-99E9-CB42-8FC9-5127C40A4D27}" sibTransId="{785D1E73-8076-1047-83CB-52999B6BE49C}"/>
    <dgm:cxn modelId="{A16F0BFE-F495-CB42-A6AB-E83D31DE3D43}" type="presParOf" srcId="{547D5016-F454-5A46-BD58-2BD77F3BC205}" destId="{22D8E2A4-0F33-0647-A7D2-D1FA4AA33D64}" srcOrd="0" destOrd="0" presId="urn:microsoft.com/office/officeart/2005/8/layout/list1"/>
    <dgm:cxn modelId="{E5E269F2-CB73-FD43-B8DB-67FEBDB5993C}" type="presParOf" srcId="{22D8E2A4-0F33-0647-A7D2-D1FA4AA33D64}" destId="{17D18F74-2984-034D-8B53-8A11D60858CA}" srcOrd="0" destOrd="0" presId="urn:microsoft.com/office/officeart/2005/8/layout/list1"/>
    <dgm:cxn modelId="{FF7EA32C-EADD-6947-9649-592DE9C86E86}" type="presParOf" srcId="{22D8E2A4-0F33-0647-A7D2-D1FA4AA33D64}" destId="{ABE38818-A37F-9247-B648-2C5C689A6746}" srcOrd="1" destOrd="0" presId="urn:microsoft.com/office/officeart/2005/8/layout/list1"/>
    <dgm:cxn modelId="{53324835-DF50-C646-818B-799C093363AB}" type="presParOf" srcId="{547D5016-F454-5A46-BD58-2BD77F3BC205}" destId="{CD6828E1-66F3-1D41-A198-CAF9DC11C3AD}" srcOrd="1" destOrd="0" presId="urn:microsoft.com/office/officeart/2005/8/layout/list1"/>
    <dgm:cxn modelId="{E4DF7CA6-225D-7844-BE05-DF3A87F6EB8B}" type="presParOf" srcId="{547D5016-F454-5A46-BD58-2BD77F3BC205}" destId="{742D2DFF-B613-314F-94DE-C7BDE2DB17EA}" srcOrd="2" destOrd="0" presId="urn:microsoft.com/office/officeart/2005/8/layout/list1"/>
    <dgm:cxn modelId="{3EFB022D-B994-FB4A-BA04-288F0DFE2C3C}" type="presParOf" srcId="{547D5016-F454-5A46-BD58-2BD77F3BC205}" destId="{E321B910-9A4C-E446-B394-6F1E9373626E}" srcOrd="3" destOrd="0" presId="urn:microsoft.com/office/officeart/2005/8/layout/list1"/>
    <dgm:cxn modelId="{9B4EFD54-B264-7347-87A7-789522F3E450}" type="presParOf" srcId="{547D5016-F454-5A46-BD58-2BD77F3BC205}" destId="{4AE018AD-A29D-0247-807C-EC62C84A80B5}" srcOrd="4" destOrd="0" presId="urn:microsoft.com/office/officeart/2005/8/layout/list1"/>
    <dgm:cxn modelId="{757461B8-A11F-FA45-9F27-650130A87CB4}" type="presParOf" srcId="{4AE018AD-A29D-0247-807C-EC62C84A80B5}" destId="{A7608D02-4567-C549-BE8E-A4DAC7852DFA}" srcOrd="0" destOrd="0" presId="urn:microsoft.com/office/officeart/2005/8/layout/list1"/>
    <dgm:cxn modelId="{A6D708E8-9580-3849-A2E7-8FA757FB13C0}" type="presParOf" srcId="{4AE018AD-A29D-0247-807C-EC62C84A80B5}" destId="{9B1FF846-77E1-D04C-8239-5198F4034239}" srcOrd="1" destOrd="0" presId="urn:microsoft.com/office/officeart/2005/8/layout/list1"/>
    <dgm:cxn modelId="{6E80C9C9-9E90-2245-9F1E-BC5116570A40}" type="presParOf" srcId="{547D5016-F454-5A46-BD58-2BD77F3BC205}" destId="{8E2699AC-0F0C-314C-9C4D-895891270B12}" srcOrd="5" destOrd="0" presId="urn:microsoft.com/office/officeart/2005/8/layout/list1"/>
    <dgm:cxn modelId="{7BC8438D-21CC-2B4F-AFB6-25E892AF9B55}" type="presParOf" srcId="{547D5016-F454-5A46-BD58-2BD77F3BC205}" destId="{BEA35367-7DAB-6A46-B000-20FC44E278D1}" srcOrd="6" destOrd="0" presId="urn:microsoft.com/office/officeart/2005/8/layout/list1"/>
    <dgm:cxn modelId="{F4F69234-47B9-F74A-BCD1-F4D7A539CBB7}" type="presParOf" srcId="{547D5016-F454-5A46-BD58-2BD77F3BC205}" destId="{374FA2F5-9485-F142-9331-62CC410F454E}" srcOrd="7" destOrd="0" presId="urn:microsoft.com/office/officeart/2005/8/layout/list1"/>
    <dgm:cxn modelId="{BF1291E5-1087-E64F-BBE1-CC3F7F3F0D41}" type="presParOf" srcId="{547D5016-F454-5A46-BD58-2BD77F3BC205}" destId="{72416410-08E7-A24C-B3D6-F430F276E525}" srcOrd="8" destOrd="0" presId="urn:microsoft.com/office/officeart/2005/8/layout/list1"/>
    <dgm:cxn modelId="{4BB270AA-2D96-AE41-B0D2-9031714A20CC}" type="presParOf" srcId="{72416410-08E7-A24C-B3D6-F430F276E525}" destId="{5A72FB4A-82BB-9B48-BF8E-832084A9FCBB}" srcOrd="0" destOrd="0" presId="urn:microsoft.com/office/officeart/2005/8/layout/list1"/>
    <dgm:cxn modelId="{A61BAE44-6B61-A144-87CC-98C4E5F7F395}" type="presParOf" srcId="{72416410-08E7-A24C-B3D6-F430F276E525}" destId="{A08D5232-B818-7240-A571-AAE67B9D1808}" srcOrd="1" destOrd="0" presId="urn:microsoft.com/office/officeart/2005/8/layout/list1"/>
    <dgm:cxn modelId="{54E79EBC-C445-544B-ACC1-4CD175752B31}" type="presParOf" srcId="{547D5016-F454-5A46-BD58-2BD77F3BC205}" destId="{E115124E-54F6-0B47-A301-E00E2E559853}" srcOrd="9" destOrd="0" presId="urn:microsoft.com/office/officeart/2005/8/layout/list1"/>
    <dgm:cxn modelId="{186FE988-39F8-B848-AD7F-DD1974A91AAF}" type="presParOf" srcId="{547D5016-F454-5A46-BD58-2BD77F3BC205}" destId="{3CAADF33-8FED-6C49-B71C-4A88EEB33662}" srcOrd="10" destOrd="0" presId="urn:microsoft.com/office/officeart/2005/8/layout/list1"/>
    <dgm:cxn modelId="{F79D1737-9C1D-5844-92DA-60595A468F4F}" type="presParOf" srcId="{547D5016-F454-5A46-BD58-2BD77F3BC205}" destId="{B78BFB99-2B7F-7645-9E40-1A55247625FC}" srcOrd="11" destOrd="0" presId="urn:microsoft.com/office/officeart/2005/8/layout/list1"/>
    <dgm:cxn modelId="{0D89403B-B202-3B46-83DA-965006583CA0}" type="presParOf" srcId="{547D5016-F454-5A46-BD58-2BD77F3BC205}" destId="{4B20BBC4-604D-1F47-A339-5865F78EF4E1}" srcOrd="12" destOrd="0" presId="urn:microsoft.com/office/officeart/2005/8/layout/list1"/>
    <dgm:cxn modelId="{EB73869D-7A20-2F42-8751-C2EB2841007D}" type="presParOf" srcId="{4B20BBC4-604D-1F47-A339-5865F78EF4E1}" destId="{4DE85C0F-CF37-B040-947E-98412DDAEE9C}" srcOrd="0" destOrd="0" presId="urn:microsoft.com/office/officeart/2005/8/layout/list1"/>
    <dgm:cxn modelId="{259323CD-3B06-E841-8AE9-536B2D6C9699}" type="presParOf" srcId="{4B20BBC4-604D-1F47-A339-5865F78EF4E1}" destId="{5332E3C5-F1FB-9945-B818-77C576D52231}" srcOrd="1" destOrd="0" presId="urn:microsoft.com/office/officeart/2005/8/layout/list1"/>
    <dgm:cxn modelId="{11E48405-1053-704B-96BC-E81B0A32B794}" type="presParOf" srcId="{547D5016-F454-5A46-BD58-2BD77F3BC205}" destId="{A85D66F6-E6A3-2243-8059-203598BFD668}" srcOrd="13" destOrd="0" presId="urn:microsoft.com/office/officeart/2005/8/layout/list1"/>
    <dgm:cxn modelId="{897D5082-9974-7046-B48A-5D08D71A97EB}" type="presParOf" srcId="{547D5016-F454-5A46-BD58-2BD77F3BC205}" destId="{11AB03BD-996D-914B-B667-6F924D8C0F8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C967629-77CA-3840-952A-14CDA80512B6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027F262-6E5D-4543-8BAD-E7F11A884929}">
      <dgm:prSet/>
      <dgm:spPr/>
      <dgm:t>
        <a:bodyPr/>
        <a:lstStyle/>
        <a:p>
          <a:r>
            <a:rPr lang="es-ES" b="0" i="0" dirty="0">
              <a:latin typeface="Avenir Light" panose="020B0402020203020204" pitchFamily="34" charset="77"/>
            </a:rPr>
            <a:t>Ejercicio</a:t>
          </a:r>
          <a:endParaRPr lang="es-US" b="0" i="0" dirty="0">
            <a:latin typeface="Avenir Light" panose="020B0402020203020204" pitchFamily="34" charset="77"/>
          </a:endParaRPr>
        </a:p>
      </dgm:t>
    </dgm:pt>
    <dgm:pt modelId="{96C5CD9B-B537-DF41-8CB8-D14ABC3D78FF}" type="parTrans" cxnId="{80F4D337-9BF5-3340-BE19-198952A78A1D}">
      <dgm:prSet/>
      <dgm:spPr/>
      <dgm:t>
        <a:bodyPr/>
        <a:lstStyle/>
        <a:p>
          <a:endParaRPr lang="es-ES"/>
        </a:p>
      </dgm:t>
    </dgm:pt>
    <dgm:pt modelId="{BFAB0249-86B9-9241-8031-22D294975484}" type="sibTrans" cxnId="{80F4D337-9BF5-3340-BE19-198952A78A1D}">
      <dgm:prSet/>
      <dgm:spPr/>
      <dgm:t>
        <a:bodyPr/>
        <a:lstStyle/>
        <a:p>
          <a:endParaRPr lang="es-ES"/>
        </a:p>
      </dgm:t>
    </dgm:pt>
    <dgm:pt modelId="{281F2492-2550-1D41-9EF9-92D3F0CC0180}">
      <dgm:prSet custT="1"/>
      <dgm:spPr/>
      <dgm:t>
        <a:bodyPr/>
        <a:lstStyle/>
        <a:p>
          <a:r>
            <a:rPr lang="es-ES" sz="1800" b="0" i="0" dirty="0">
              <a:latin typeface="Avenir Light" panose="020B0402020203020204" pitchFamily="34" charset="77"/>
            </a:rPr>
            <a:t>Pensemos en las últimas tres cosas que hicimos con nuestros ingresos </a:t>
          </a:r>
          <a:endParaRPr lang="es-US" sz="1800" b="0" i="0" dirty="0">
            <a:latin typeface="Avenir Light" panose="020B0402020203020204" pitchFamily="34" charset="77"/>
          </a:endParaRPr>
        </a:p>
      </dgm:t>
    </dgm:pt>
    <dgm:pt modelId="{D28E932B-7AA9-7C46-8EF3-86085AF8D985}" type="parTrans" cxnId="{0634657D-E59B-4346-952A-401AC36C35A3}">
      <dgm:prSet/>
      <dgm:spPr/>
      <dgm:t>
        <a:bodyPr/>
        <a:lstStyle/>
        <a:p>
          <a:endParaRPr lang="es-ES"/>
        </a:p>
      </dgm:t>
    </dgm:pt>
    <dgm:pt modelId="{BD227C29-0E3D-CE4F-B337-6FA51ADE0081}" type="sibTrans" cxnId="{0634657D-E59B-4346-952A-401AC36C35A3}">
      <dgm:prSet/>
      <dgm:spPr/>
      <dgm:t>
        <a:bodyPr/>
        <a:lstStyle/>
        <a:p>
          <a:endParaRPr lang="es-ES"/>
        </a:p>
      </dgm:t>
    </dgm:pt>
    <dgm:pt modelId="{D6AAF385-3BC3-F14A-8AAD-45B0D5A0DA53}">
      <dgm:prSet custT="1"/>
      <dgm:spPr/>
      <dgm:t>
        <a:bodyPr/>
        <a:lstStyle/>
        <a:p>
          <a:r>
            <a:rPr lang="es-ES" sz="1800" b="0" i="0" dirty="0">
              <a:latin typeface="Avenir Light" panose="020B0402020203020204" pitchFamily="34" charset="77"/>
            </a:rPr>
            <a:t>Sin importar su nivel de importancia, ni el monto, ni el uso</a:t>
          </a:r>
          <a:endParaRPr lang="es-US" sz="1800" b="0" i="0" dirty="0">
            <a:latin typeface="Avenir Light" panose="020B0402020203020204" pitchFamily="34" charset="77"/>
          </a:endParaRPr>
        </a:p>
      </dgm:t>
    </dgm:pt>
    <dgm:pt modelId="{527AD1DE-705C-D84B-8860-552F520F8A14}" type="parTrans" cxnId="{F8E31BA6-C087-A446-BD29-0D9022DFF128}">
      <dgm:prSet/>
      <dgm:spPr/>
      <dgm:t>
        <a:bodyPr/>
        <a:lstStyle/>
        <a:p>
          <a:endParaRPr lang="es-ES"/>
        </a:p>
      </dgm:t>
    </dgm:pt>
    <dgm:pt modelId="{D16B13AF-9344-D04C-9683-E4F7DC0D71F4}" type="sibTrans" cxnId="{F8E31BA6-C087-A446-BD29-0D9022DFF128}">
      <dgm:prSet/>
      <dgm:spPr/>
      <dgm:t>
        <a:bodyPr/>
        <a:lstStyle/>
        <a:p>
          <a:endParaRPr lang="es-ES"/>
        </a:p>
      </dgm:t>
    </dgm:pt>
    <dgm:pt modelId="{FC3527AF-20F3-1D4F-8034-4FC8B0987B8F}">
      <dgm:prSet custT="1"/>
      <dgm:spPr/>
      <dgm:t>
        <a:bodyPr/>
        <a:lstStyle/>
        <a:p>
          <a:r>
            <a:rPr lang="es-US" sz="1800" b="0" i="0" dirty="0">
              <a:latin typeface="Avenir Light" panose="020B0402020203020204" pitchFamily="34" charset="77"/>
            </a:rPr>
            <a:t>Anotemos  cuánto, para qué puntualmente, y qué tipo de uso (Alimentación, Educación, Transporte, Vivienda…) </a:t>
          </a:r>
        </a:p>
      </dgm:t>
    </dgm:pt>
    <dgm:pt modelId="{AF68778A-7321-E646-AA1A-58B7D996C7C5}" type="parTrans" cxnId="{D50B17F2-DF0C-DB47-9E40-54F49E873818}">
      <dgm:prSet/>
      <dgm:spPr/>
      <dgm:t>
        <a:bodyPr/>
        <a:lstStyle/>
        <a:p>
          <a:endParaRPr lang="es-ES"/>
        </a:p>
      </dgm:t>
    </dgm:pt>
    <dgm:pt modelId="{B58914D8-DE31-3A43-929B-9487A13C4501}" type="sibTrans" cxnId="{D50B17F2-DF0C-DB47-9E40-54F49E873818}">
      <dgm:prSet/>
      <dgm:spPr/>
      <dgm:t>
        <a:bodyPr/>
        <a:lstStyle/>
        <a:p>
          <a:endParaRPr lang="es-ES"/>
        </a:p>
      </dgm:t>
    </dgm:pt>
    <dgm:pt modelId="{1347BE63-7A5B-EE47-B413-69DE99823064}" type="pres">
      <dgm:prSet presAssocID="{8C967629-77CA-3840-952A-14CDA80512B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DO"/>
        </a:p>
      </dgm:t>
    </dgm:pt>
    <dgm:pt modelId="{BDF4ECBB-B455-BD49-9B53-BC45B641460A}" type="pres">
      <dgm:prSet presAssocID="{D027F262-6E5D-4543-8BAD-E7F11A884929}" presName="thickLine" presStyleLbl="alignNode1" presStyleIdx="0" presStyleCnt="1"/>
      <dgm:spPr/>
    </dgm:pt>
    <dgm:pt modelId="{DFEB6B74-9E45-DC45-AA61-BC492C516DD4}" type="pres">
      <dgm:prSet presAssocID="{D027F262-6E5D-4543-8BAD-E7F11A884929}" presName="horz1" presStyleCnt="0"/>
      <dgm:spPr/>
    </dgm:pt>
    <dgm:pt modelId="{4C5423EB-1EBB-7A42-A641-33DC4527DC68}" type="pres">
      <dgm:prSet presAssocID="{D027F262-6E5D-4543-8BAD-E7F11A884929}" presName="tx1" presStyleLbl="revTx" presStyleIdx="0" presStyleCnt="4"/>
      <dgm:spPr/>
      <dgm:t>
        <a:bodyPr/>
        <a:lstStyle/>
        <a:p>
          <a:endParaRPr lang="es-DO"/>
        </a:p>
      </dgm:t>
    </dgm:pt>
    <dgm:pt modelId="{612D64C6-07CE-1945-901A-530C5254E2AF}" type="pres">
      <dgm:prSet presAssocID="{D027F262-6E5D-4543-8BAD-E7F11A884929}" presName="vert1" presStyleCnt="0"/>
      <dgm:spPr/>
    </dgm:pt>
    <dgm:pt modelId="{FDEBDC43-FACB-8F4E-A201-8CBC5E8AA2D5}" type="pres">
      <dgm:prSet presAssocID="{281F2492-2550-1D41-9EF9-92D3F0CC0180}" presName="vertSpace2a" presStyleCnt="0"/>
      <dgm:spPr/>
    </dgm:pt>
    <dgm:pt modelId="{2BDB78CB-95E0-784B-AFE8-7CBD0259065B}" type="pres">
      <dgm:prSet presAssocID="{281F2492-2550-1D41-9EF9-92D3F0CC0180}" presName="horz2" presStyleCnt="0"/>
      <dgm:spPr/>
    </dgm:pt>
    <dgm:pt modelId="{4AFBF025-F9AC-AC41-9845-6796544E0B7A}" type="pres">
      <dgm:prSet presAssocID="{281F2492-2550-1D41-9EF9-92D3F0CC0180}" presName="horzSpace2" presStyleCnt="0"/>
      <dgm:spPr/>
    </dgm:pt>
    <dgm:pt modelId="{7F744DB6-3D8F-764B-AC05-FBF2EB19084E}" type="pres">
      <dgm:prSet presAssocID="{281F2492-2550-1D41-9EF9-92D3F0CC0180}" presName="tx2" presStyleLbl="revTx" presStyleIdx="1" presStyleCnt="4"/>
      <dgm:spPr/>
      <dgm:t>
        <a:bodyPr/>
        <a:lstStyle/>
        <a:p>
          <a:endParaRPr lang="es-DO"/>
        </a:p>
      </dgm:t>
    </dgm:pt>
    <dgm:pt modelId="{2E2635C0-9059-F844-9BBB-E82942B465E1}" type="pres">
      <dgm:prSet presAssocID="{281F2492-2550-1D41-9EF9-92D3F0CC0180}" presName="vert2" presStyleCnt="0"/>
      <dgm:spPr/>
    </dgm:pt>
    <dgm:pt modelId="{D2646065-6A50-A64F-AAA9-A220E9265ED5}" type="pres">
      <dgm:prSet presAssocID="{281F2492-2550-1D41-9EF9-92D3F0CC0180}" presName="thinLine2b" presStyleLbl="callout" presStyleIdx="0" presStyleCnt="3"/>
      <dgm:spPr/>
    </dgm:pt>
    <dgm:pt modelId="{F17E64BA-467A-7244-B6A7-950591E78AC9}" type="pres">
      <dgm:prSet presAssocID="{281F2492-2550-1D41-9EF9-92D3F0CC0180}" presName="vertSpace2b" presStyleCnt="0"/>
      <dgm:spPr/>
    </dgm:pt>
    <dgm:pt modelId="{05DB2B02-FEB0-F846-AF74-33645295321B}" type="pres">
      <dgm:prSet presAssocID="{D6AAF385-3BC3-F14A-8AAD-45B0D5A0DA53}" presName="horz2" presStyleCnt="0"/>
      <dgm:spPr/>
    </dgm:pt>
    <dgm:pt modelId="{0D6B4E08-BCB5-1E44-8FE5-02EF358967B7}" type="pres">
      <dgm:prSet presAssocID="{D6AAF385-3BC3-F14A-8AAD-45B0D5A0DA53}" presName="horzSpace2" presStyleCnt="0"/>
      <dgm:spPr/>
    </dgm:pt>
    <dgm:pt modelId="{CE3A1192-EEAB-4F4E-9C71-8641DA4EFA23}" type="pres">
      <dgm:prSet presAssocID="{D6AAF385-3BC3-F14A-8AAD-45B0D5A0DA53}" presName="tx2" presStyleLbl="revTx" presStyleIdx="2" presStyleCnt="4"/>
      <dgm:spPr/>
      <dgm:t>
        <a:bodyPr/>
        <a:lstStyle/>
        <a:p>
          <a:endParaRPr lang="es-DO"/>
        </a:p>
      </dgm:t>
    </dgm:pt>
    <dgm:pt modelId="{4E36E7D5-B26F-D848-B7D6-1728FEEECBD0}" type="pres">
      <dgm:prSet presAssocID="{D6AAF385-3BC3-F14A-8AAD-45B0D5A0DA53}" presName="vert2" presStyleCnt="0"/>
      <dgm:spPr/>
    </dgm:pt>
    <dgm:pt modelId="{2807D80F-01DB-9147-A5B0-977AE0B6C4DB}" type="pres">
      <dgm:prSet presAssocID="{D6AAF385-3BC3-F14A-8AAD-45B0D5A0DA53}" presName="thinLine2b" presStyleLbl="callout" presStyleIdx="1" presStyleCnt="3"/>
      <dgm:spPr/>
    </dgm:pt>
    <dgm:pt modelId="{6D7437D6-C706-6246-8FF3-5D67607041E2}" type="pres">
      <dgm:prSet presAssocID="{D6AAF385-3BC3-F14A-8AAD-45B0D5A0DA53}" presName="vertSpace2b" presStyleCnt="0"/>
      <dgm:spPr/>
    </dgm:pt>
    <dgm:pt modelId="{046F19BF-EDB2-304D-BAC4-6A027F0D268C}" type="pres">
      <dgm:prSet presAssocID="{FC3527AF-20F3-1D4F-8034-4FC8B0987B8F}" presName="horz2" presStyleCnt="0"/>
      <dgm:spPr/>
    </dgm:pt>
    <dgm:pt modelId="{4F1D6301-469D-CC47-A918-6D0A89BE8628}" type="pres">
      <dgm:prSet presAssocID="{FC3527AF-20F3-1D4F-8034-4FC8B0987B8F}" presName="horzSpace2" presStyleCnt="0"/>
      <dgm:spPr/>
    </dgm:pt>
    <dgm:pt modelId="{97AA9879-1427-F749-9963-43C2C973AA48}" type="pres">
      <dgm:prSet presAssocID="{FC3527AF-20F3-1D4F-8034-4FC8B0987B8F}" presName="tx2" presStyleLbl="revTx" presStyleIdx="3" presStyleCnt="4"/>
      <dgm:spPr/>
      <dgm:t>
        <a:bodyPr/>
        <a:lstStyle/>
        <a:p>
          <a:endParaRPr lang="es-DO"/>
        </a:p>
      </dgm:t>
    </dgm:pt>
    <dgm:pt modelId="{9529E166-45FE-584E-A537-CA8EC62142A2}" type="pres">
      <dgm:prSet presAssocID="{FC3527AF-20F3-1D4F-8034-4FC8B0987B8F}" presName="vert2" presStyleCnt="0"/>
      <dgm:spPr/>
    </dgm:pt>
    <dgm:pt modelId="{22A4ADDF-4EB4-9C44-8825-0335D876F4E3}" type="pres">
      <dgm:prSet presAssocID="{FC3527AF-20F3-1D4F-8034-4FC8B0987B8F}" presName="thinLine2b" presStyleLbl="callout" presStyleIdx="2" presStyleCnt="3"/>
      <dgm:spPr/>
    </dgm:pt>
    <dgm:pt modelId="{CD88C1F8-39F8-EC46-A37F-02AB80A91EFB}" type="pres">
      <dgm:prSet presAssocID="{FC3527AF-20F3-1D4F-8034-4FC8B0987B8F}" presName="vertSpace2b" presStyleCnt="0"/>
      <dgm:spPr/>
    </dgm:pt>
  </dgm:ptLst>
  <dgm:cxnLst>
    <dgm:cxn modelId="{1DA259C7-06CD-E342-8A96-A68DF9A93D7C}" type="presOf" srcId="{FC3527AF-20F3-1D4F-8034-4FC8B0987B8F}" destId="{97AA9879-1427-F749-9963-43C2C973AA48}" srcOrd="0" destOrd="0" presId="urn:microsoft.com/office/officeart/2008/layout/LinedList"/>
    <dgm:cxn modelId="{8EEDCD84-D511-B14A-A183-102DCC54B122}" type="presOf" srcId="{D6AAF385-3BC3-F14A-8AAD-45B0D5A0DA53}" destId="{CE3A1192-EEAB-4F4E-9C71-8641DA4EFA23}" srcOrd="0" destOrd="0" presId="urn:microsoft.com/office/officeart/2008/layout/LinedList"/>
    <dgm:cxn modelId="{80F4D337-9BF5-3340-BE19-198952A78A1D}" srcId="{8C967629-77CA-3840-952A-14CDA80512B6}" destId="{D027F262-6E5D-4543-8BAD-E7F11A884929}" srcOrd="0" destOrd="0" parTransId="{96C5CD9B-B537-DF41-8CB8-D14ABC3D78FF}" sibTransId="{BFAB0249-86B9-9241-8031-22D294975484}"/>
    <dgm:cxn modelId="{F8E31BA6-C087-A446-BD29-0D9022DFF128}" srcId="{D027F262-6E5D-4543-8BAD-E7F11A884929}" destId="{D6AAF385-3BC3-F14A-8AAD-45B0D5A0DA53}" srcOrd="1" destOrd="0" parTransId="{527AD1DE-705C-D84B-8860-552F520F8A14}" sibTransId="{D16B13AF-9344-D04C-9683-E4F7DC0D71F4}"/>
    <dgm:cxn modelId="{EBB55215-21BF-B440-BF8E-41F955EF9850}" type="presOf" srcId="{281F2492-2550-1D41-9EF9-92D3F0CC0180}" destId="{7F744DB6-3D8F-764B-AC05-FBF2EB19084E}" srcOrd="0" destOrd="0" presId="urn:microsoft.com/office/officeart/2008/layout/LinedList"/>
    <dgm:cxn modelId="{F4ECA784-E3F1-E647-8310-A46FC8DF2BB2}" type="presOf" srcId="{8C967629-77CA-3840-952A-14CDA80512B6}" destId="{1347BE63-7A5B-EE47-B413-69DE99823064}" srcOrd="0" destOrd="0" presId="urn:microsoft.com/office/officeart/2008/layout/LinedList"/>
    <dgm:cxn modelId="{8F958CDC-0933-E547-B925-ACAFEAC01D39}" type="presOf" srcId="{D027F262-6E5D-4543-8BAD-E7F11A884929}" destId="{4C5423EB-1EBB-7A42-A641-33DC4527DC68}" srcOrd="0" destOrd="0" presId="urn:microsoft.com/office/officeart/2008/layout/LinedList"/>
    <dgm:cxn modelId="{0634657D-E59B-4346-952A-401AC36C35A3}" srcId="{D027F262-6E5D-4543-8BAD-E7F11A884929}" destId="{281F2492-2550-1D41-9EF9-92D3F0CC0180}" srcOrd="0" destOrd="0" parTransId="{D28E932B-7AA9-7C46-8EF3-86085AF8D985}" sibTransId="{BD227C29-0E3D-CE4F-B337-6FA51ADE0081}"/>
    <dgm:cxn modelId="{D50B17F2-DF0C-DB47-9E40-54F49E873818}" srcId="{D027F262-6E5D-4543-8BAD-E7F11A884929}" destId="{FC3527AF-20F3-1D4F-8034-4FC8B0987B8F}" srcOrd="2" destOrd="0" parTransId="{AF68778A-7321-E646-AA1A-58B7D996C7C5}" sibTransId="{B58914D8-DE31-3A43-929B-9487A13C4501}"/>
    <dgm:cxn modelId="{AAC5D7E0-41E0-1541-9009-BCE92B1AFF5D}" type="presParOf" srcId="{1347BE63-7A5B-EE47-B413-69DE99823064}" destId="{BDF4ECBB-B455-BD49-9B53-BC45B641460A}" srcOrd="0" destOrd="0" presId="urn:microsoft.com/office/officeart/2008/layout/LinedList"/>
    <dgm:cxn modelId="{58C82546-2F19-E942-A689-FC2EBDF74F74}" type="presParOf" srcId="{1347BE63-7A5B-EE47-B413-69DE99823064}" destId="{DFEB6B74-9E45-DC45-AA61-BC492C516DD4}" srcOrd="1" destOrd="0" presId="urn:microsoft.com/office/officeart/2008/layout/LinedList"/>
    <dgm:cxn modelId="{96CC4DA3-6D6D-1D49-9BE0-891E7393BDBA}" type="presParOf" srcId="{DFEB6B74-9E45-DC45-AA61-BC492C516DD4}" destId="{4C5423EB-1EBB-7A42-A641-33DC4527DC68}" srcOrd="0" destOrd="0" presId="urn:microsoft.com/office/officeart/2008/layout/LinedList"/>
    <dgm:cxn modelId="{3822E1E7-9317-FA4E-BA78-CC13AEE3BA4D}" type="presParOf" srcId="{DFEB6B74-9E45-DC45-AA61-BC492C516DD4}" destId="{612D64C6-07CE-1945-901A-530C5254E2AF}" srcOrd="1" destOrd="0" presId="urn:microsoft.com/office/officeart/2008/layout/LinedList"/>
    <dgm:cxn modelId="{83EF7915-AB61-A542-AD53-2A38B8A79060}" type="presParOf" srcId="{612D64C6-07CE-1945-901A-530C5254E2AF}" destId="{FDEBDC43-FACB-8F4E-A201-8CBC5E8AA2D5}" srcOrd="0" destOrd="0" presId="urn:microsoft.com/office/officeart/2008/layout/LinedList"/>
    <dgm:cxn modelId="{DE9E7688-5E2F-F645-997A-27457E7344E6}" type="presParOf" srcId="{612D64C6-07CE-1945-901A-530C5254E2AF}" destId="{2BDB78CB-95E0-784B-AFE8-7CBD0259065B}" srcOrd="1" destOrd="0" presId="urn:microsoft.com/office/officeart/2008/layout/LinedList"/>
    <dgm:cxn modelId="{EE376E25-1657-CD42-9C59-4B9342AB6FE4}" type="presParOf" srcId="{2BDB78CB-95E0-784B-AFE8-7CBD0259065B}" destId="{4AFBF025-F9AC-AC41-9845-6796544E0B7A}" srcOrd="0" destOrd="0" presId="urn:microsoft.com/office/officeart/2008/layout/LinedList"/>
    <dgm:cxn modelId="{509381C5-EE34-924A-A7A2-423245BF37C7}" type="presParOf" srcId="{2BDB78CB-95E0-784B-AFE8-7CBD0259065B}" destId="{7F744DB6-3D8F-764B-AC05-FBF2EB19084E}" srcOrd="1" destOrd="0" presId="urn:microsoft.com/office/officeart/2008/layout/LinedList"/>
    <dgm:cxn modelId="{9BE7C7C9-3593-AE4B-B18E-0712560E68CB}" type="presParOf" srcId="{2BDB78CB-95E0-784B-AFE8-7CBD0259065B}" destId="{2E2635C0-9059-F844-9BBB-E82942B465E1}" srcOrd="2" destOrd="0" presId="urn:microsoft.com/office/officeart/2008/layout/LinedList"/>
    <dgm:cxn modelId="{274D2A7E-BC9C-3248-9226-B2AD426A45C4}" type="presParOf" srcId="{612D64C6-07CE-1945-901A-530C5254E2AF}" destId="{D2646065-6A50-A64F-AAA9-A220E9265ED5}" srcOrd="2" destOrd="0" presId="urn:microsoft.com/office/officeart/2008/layout/LinedList"/>
    <dgm:cxn modelId="{477CD08C-EB61-6043-BD2C-886AEC2A61D4}" type="presParOf" srcId="{612D64C6-07CE-1945-901A-530C5254E2AF}" destId="{F17E64BA-467A-7244-B6A7-950591E78AC9}" srcOrd="3" destOrd="0" presId="urn:microsoft.com/office/officeart/2008/layout/LinedList"/>
    <dgm:cxn modelId="{28AD9D90-D849-3043-A190-EF00B95B840D}" type="presParOf" srcId="{612D64C6-07CE-1945-901A-530C5254E2AF}" destId="{05DB2B02-FEB0-F846-AF74-33645295321B}" srcOrd="4" destOrd="0" presId="urn:microsoft.com/office/officeart/2008/layout/LinedList"/>
    <dgm:cxn modelId="{B0C63BA8-0E8D-B84E-A302-A1A82BDCFB70}" type="presParOf" srcId="{05DB2B02-FEB0-F846-AF74-33645295321B}" destId="{0D6B4E08-BCB5-1E44-8FE5-02EF358967B7}" srcOrd="0" destOrd="0" presId="urn:microsoft.com/office/officeart/2008/layout/LinedList"/>
    <dgm:cxn modelId="{4879E890-6F2F-3949-97F7-2D4AC215BDE3}" type="presParOf" srcId="{05DB2B02-FEB0-F846-AF74-33645295321B}" destId="{CE3A1192-EEAB-4F4E-9C71-8641DA4EFA23}" srcOrd="1" destOrd="0" presId="urn:microsoft.com/office/officeart/2008/layout/LinedList"/>
    <dgm:cxn modelId="{7263254F-67CE-224A-8818-AB586BBA927D}" type="presParOf" srcId="{05DB2B02-FEB0-F846-AF74-33645295321B}" destId="{4E36E7D5-B26F-D848-B7D6-1728FEEECBD0}" srcOrd="2" destOrd="0" presId="urn:microsoft.com/office/officeart/2008/layout/LinedList"/>
    <dgm:cxn modelId="{D3AF791E-AC84-4940-8457-684816F49173}" type="presParOf" srcId="{612D64C6-07CE-1945-901A-530C5254E2AF}" destId="{2807D80F-01DB-9147-A5B0-977AE0B6C4DB}" srcOrd="5" destOrd="0" presId="urn:microsoft.com/office/officeart/2008/layout/LinedList"/>
    <dgm:cxn modelId="{44A954F4-964C-E446-975B-C73799D940D3}" type="presParOf" srcId="{612D64C6-07CE-1945-901A-530C5254E2AF}" destId="{6D7437D6-C706-6246-8FF3-5D67607041E2}" srcOrd="6" destOrd="0" presId="urn:microsoft.com/office/officeart/2008/layout/LinedList"/>
    <dgm:cxn modelId="{C03828DE-72E8-544D-908B-96931D44EB79}" type="presParOf" srcId="{612D64C6-07CE-1945-901A-530C5254E2AF}" destId="{046F19BF-EDB2-304D-BAC4-6A027F0D268C}" srcOrd="7" destOrd="0" presId="urn:microsoft.com/office/officeart/2008/layout/LinedList"/>
    <dgm:cxn modelId="{38A161D8-312A-CF49-85EE-2D41CEB278DA}" type="presParOf" srcId="{046F19BF-EDB2-304D-BAC4-6A027F0D268C}" destId="{4F1D6301-469D-CC47-A918-6D0A89BE8628}" srcOrd="0" destOrd="0" presId="urn:microsoft.com/office/officeart/2008/layout/LinedList"/>
    <dgm:cxn modelId="{48D22FF6-5892-4345-B72C-74A5D930064D}" type="presParOf" srcId="{046F19BF-EDB2-304D-BAC4-6A027F0D268C}" destId="{97AA9879-1427-F749-9963-43C2C973AA48}" srcOrd="1" destOrd="0" presId="urn:microsoft.com/office/officeart/2008/layout/LinedList"/>
    <dgm:cxn modelId="{DB29C4EE-3401-5044-82A8-EF43EAF35768}" type="presParOf" srcId="{046F19BF-EDB2-304D-BAC4-6A027F0D268C}" destId="{9529E166-45FE-584E-A537-CA8EC62142A2}" srcOrd="2" destOrd="0" presId="urn:microsoft.com/office/officeart/2008/layout/LinedList"/>
    <dgm:cxn modelId="{7CC4D556-3E58-1944-89AD-435C0B44BDF0}" type="presParOf" srcId="{612D64C6-07CE-1945-901A-530C5254E2AF}" destId="{22A4ADDF-4EB4-9C44-8825-0335D876F4E3}" srcOrd="8" destOrd="0" presId="urn:microsoft.com/office/officeart/2008/layout/LinedList"/>
    <dgm:cxn modelId="{10009773-29CC-694E-9C35-FD7AAF9C2BFF}" type="presParOf" srcId="{612D64C6-07CE-1945-901A-530C5254E2AF}" destId="{CD88C1F8-39F8-EC46-A37F-02AB80A91EF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D350FBA-C0A5-EF4A-AE89-9C7CFF2D66BE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E6AEDBE-1EC8-924C-A92E-DD42098920EB}">
      <dgm:prSet custT="1"/>
      <dgm:spPr/>
      <dgm:t>
        <a:bodyPr anchor="ctr"/>
        <a:lstStyle/>
        <a:p>
          <a:r>
            <a:rPr lang="es-ES" sz="1600" b="0" i="0" dirty="0">
              <a:latin typeface="Avenir Light" panose="020B0402020203020204" pitchFamily="34" charset="77"/>
            </a:rPr>
            <a:t>¿Era necesario usar mis ingresos  para eso?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F15EFAA7-028E-E148-8A41-AF4962D6B638}" type="parTrans" cxnId="{B347214E-98D5-9944-8F44-65B7815EEEDD}">
      <dgm:prSet/>
      <dgm:spPr/>
      <dgm:t>
        <a:bodyPr/>
        <a:lstStyle/>
        <a:p>
          <a:endParaRPr lang="es-ES"/>
        </a:p>
      </dgm:t>
    </dgm:pt>
    <dgm:pt modelId="{5D819F81-B4BD-8D4F-ACF6-4677C04D312A}" type="sibTrans" cxnId="{B347214E-98D5-9944-8F44-65B7815EEEDD}">
      <dgm:prSet/>
      <dgm:spPr/>
      <dgm:t>
        <a:bodyPr/>
        <a:lstStyle/>
        <a:p>
          <a:endParaRPr lang="es-ES"/>
        </a:p>
      </dgm:t>
    </dgm:pt>
    <dgm:pt modelId="{174440B6-633E-7B49-BE01-D46F355E7D4F}">
      <dgm:prSet custT="1"/>
      <dgm:spPr/>
      <dgm:t>
        <a:bodyPr/>
        <a:lstStyle/>
        <a:p>
          <a:r>
            <a:rPr lang="es-ES_tradnl" sz="1600" b="0" i="0">
              <a:latin typeface="Avenir Light" panose="020B0402020203020204" pitchFamily="34" charset="77"/>
            </a:rPr>
            <a:t>¿Podría dejar de hacer esto?</a:t>
          </a:r>
          <a:endParaRPr lang="es-US" sz="1600" b="0" i="0">
            <a:latin typeface="Avenir Light" panose="020B0402020203020204" pitchFamily="34" charset="77"/>
          </a:endParaRPr>
        </a:p>
      </dgm:t>
    </dgm:pt>
    <dgm:pt modelId="{FD98396E-32FB-AD43-805E-628688A6E3BF}" type="parTrans" cxnId="{4FCC1C03-6370-784F-99B9-28FA8BC0B27F}">
      <dgm:prSet/>
      <dgm:spPr/>
      <dgm:t>
        <a:bodyPr/>
        <a:lstStyle/>
        <a:p>
          <a:endParaRPr lang="es-ES"/>
        </a:p>
      </dgm:t>
    </dgm:pt>
    <dgm:pt modelId="{B8E0A57B-C295-BE4B-855A-989E9836D431}" type="sibTrans" cxnId="{4FCC1C03-6370-784F-99B9-28FA8BC0B27F}">
      <dgm:prSet/>
      <dgm:spPr/>
      <dgm:t>
        <a:bodyPr/>
        <a:lstStyle/>
        <a:p>
          <a:endParaRPr lang="es-ES"/>
        </a:p>
      </dgm:t>
    </dgm:pt>
    <dgm:pt modelId="{D053AEA1-5968-8F4E-80ED-0813D3F8F05B}">
      <dgm:prSet custT="1"/>
      <dgm:spPr/>
      <dgm:t>
        <a:bodyPr/>
        <a:lstStyle/>
        <a:p>
          <a:r>
            <a:rPr lang="es-ES_tradnl" sz="1600" b="0" i="0" dirty="0">
              <a:latin typeface="Avenir Light" panose="020B0402020203020204" pitchFamily="34" charset="77"/>
            </a:rPr>
            <a:t>¿En verdad tenía que  transportarme hasta ese lugar?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959C5DB2-C5F2-6B4C-9187-BECF3CE5DBE9}" type="parTrans" cxnId="{5A3C11AF-5FA7-1F48-B8EA-F0CD0DBCC3D4}">
      <dgm:prSet/>
      <dgm:spPr/>
      <dgm:t>
        <a:bodyPr/>
        <a:lstStyle/>
        <a:p>
          <a:endParaRPr lang="es-ES"/>
        </a:p>
      </dgm:t>
    </dgm:pt>
    <dgm:pt modelId="{857C5A1A-3995-964F-A0FB-E3CD428DBD3F}" type="sibTrans" cxnId="{5A3C11AF-5FA7-1F48-B8EA-F0CD0DBCC3D4}">
      <dgm:prSet/>
      <dgm:spPr/>
      <dgm:t>
        <a:bodyPr/>
        <a:lstStyle/>
        <a:p>
          <a:endParaRPr lang="es-ES"/>
        </a:p>
      </dgm:t>
    </dgm:pt>
    <dgm:pt modelId="{165FDEA8-7840-CC47-8E50-7E91684444E8}">
      <dgm:prSet custT="1"/>
      <dgm:spPr/>
      <dgm:t>
        <a:bodyPr/>
        <a:lstStyle/>
        <a:p>
          <a:r>
            <a:rPr lang="es-ES_tradnl" sz="1600" b="0" i="0" dirty="0">
              <a:latin typeface="Avenir Light" panose="020B0402020203020204" pitchFamily="34" charset="77"/>
            </a:rPr>
            <a:t>¿Qué pasa si ya no consumo  esa bebida?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CFFCBA30-3FFA-4149-8CE9-3E87B4D68D21}" type="parTrans" cxnId="{1A73D9AA-DD7A-044F-B1F0-25F1355FE66A}">
      <dgm:prSet/>
      <dgm:spPr/>
      <dgm:t>
        <a:bodyPr/>
        <a:lstStyle/>
        <a:p>
          <a:endParaRPr lang="es-ES"/>
        </a:p>
      </dgm:t>
    </dgm:pt>
    <dgm:pt modelId="{45862DB7-5328-D345-B8BD-655B82B7121B}" type="sibTrans" cxnId="{1A73D9AA-DD7A-044F-B1F0-25F1355FE66A}">
      <dgm:prSet/>
      <dgm:spPr/>
      <dgm:t>
        <a:bodyPr/>
        <a:lstStyle/>
        <a:p>
          <a:endParaRPr lang="es-ES"/>
        </a:p>
      </dgm:t>
    </dgm:pt>
    <dgm:pt modelId="{5179834D-6BBA-A745-B347-2BE70A9CC9C5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¿Pude haber usado menos?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0105457E-6718-D745-8E80-28504C9CA60A}" type="parTrans" cxnId="{C1EE05F8-58D1-3941-97D6-5481D4883289}">
      <dgm:prSet/>
      <dgm:spPr/>
      <dgm:t>
        <a:bodyPr/>
        <a:lstStyle/>
        <a:p>
          <a:endParaRPr lang="es-ES"/>
        </a:p>
      </dgm:t>
    </dgm:pt>
    <dgm:pt modelId="{AA536957-0683-9F44-BA49-6AD0B33BF3A3}" type="sibTrans" cxnId="{C1EE05F8-58D1-3941-97D6-5481D4883289}">
      <dgm:prSet/>
      <dgm:spPr/>
      <dgm:t>
        <a:bodyPr/>
        <a:lstStyle/>
        <a:p>
          <a:endParaRPr lang="es-ES"/>
        </a:p>
      </dgm:t>
    </dgm:pt>
    <dgm:pt modelId="{9E1E417F-CC39-D44F-A996-FE7F84D33866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¿Existe alguna formas más económica y viable cubrir esa necesidad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E7524385-6D82-6342-8FCB-9B21C68231C3}" type="parTrans" cxnId="{BEA753A3-59B7-134D-8A98-7C3265579731}">
      <dgm:prSet/>
      <dgm:spPr/>
      <dgm:t>
        <a:bodyPr/>
        <a:lstStyle/>
        <a:p>
          <a:endParaRPr lang="es-ES"/>
        </a:p>
      </dgm:t>
    </dgm:pt>
    <dgm:pt modelId="{3E3050BE-3A84-CA41-A21F-B395ECA22D52}" type="sibTrans" cxnId="{BEA753A3-59B7-134D-8A98-7C3265579731}">
      <dgm:prSet/>
      <dgm:spPr/>
      <dgm:t>
        <a:bodyPr/>
        <a:lstStyle/>
        <a:p>
          <a:endParaRPr lang="es-ES"/>
        </a:p>
      </dgm:t>
    </dgm:pt>
    <dgm:pt modelId="{47B7D167-22CB-EE4D-BD62-621168CCB920}">
      <dgm:prSet custT="1"/>
      <dgm:spPr/>
      <dgm:t>
        <a:bodyPr/>
        <a:lstStyle/>
        <a:p>
          <a:r>
            <a:rPr lang="es-ES_tradnl" sz="1600" b="0" i="0">
              <a:latin typeface="Avenir Light" panose="020B0402020203020204" pitchFamily="34" charset="77"/>
            </a:rPr>
            <a:t>¿Pude comprar una bebida menos costosa?</a:t>
          </a:r>
          <a:endParaRPr lang="es-US" sz="1600" b="0" i="0">
            <a:latin typeface="Avenir Light" panose="020B0402020203020204" pitchFamily="34" charset="77"/>
          </a:endParaRPr>
        </a:p>
      </dgm:t>
    </dgm:pt>
    <dgm:pt modelId="{E7678A6D-DEF9-BB4A-90BA-0C2141AE5F39}" type="parTrans" cxnId="{088AFFBE-7F4E-1C4E-96EF-71A66503D07C}">
      <dgm:prSet/>
      <dgm:spPr/>
      <dgm:t>
        <a:bodyPr/>
        <a:lstStyle/>
        <a:p>
          <a:endParaRPr lang="es-ES"/>
        </a:p>
      </dgm:t>
    </dgm:pt>
    <dgm:pt modelId="{6C0A3D95-D835-A04C-AFBE-4A4B79A2CEEB}" type="sibTrans" cxnId="{088AFFBE-7F4E-1C4E-96EF-71A66503D07C}">
      <dgm:prSet/>
      <dgm:spPr/>
      <dgm:t>
        <a:bodyPr/>
        <a:lstStyle/>
        <a:p>
          <a:endParaRPr lang="es-ES"/>
        </a:p>
      </dgm:t>
    </dgm:pt>
    <dgm:pt modelId="{FB962F73-B5ED-454A-BC5E-B0D13CB80058}">
      <dgm:prSet custT="1"/>
      <dgm:spPr/>
      <dgm:t>
        <a:bodyPr/>
        <a:lstStyle/>
        <a:p>
          <a:r>
            <a:rPr lang="es-ES_tradnl" sz="1600" b="0" i="0" dirty="0">
              <a:latin typeface="Avenir Light" panose="020B0402020203020204" pitchFamily="34" charset="77"/>
            </a:rPr>
            <a:t>¿Pude usar una videoconferencia en vez de ir personalmente?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5030EC6E-C2B8-0D48-9B86-40C9FE01BBA3}" type="parTrans" cxnId="{D540FE17-5830-B645-B5D3-78F10F43E1CD}">
      <dgm:prSet/>
      <dgm:spPr/>
      <dgm:t>
        <a:bodyPr/>
        <a:lstStyle/>
        <a:p>
          <a:endParaRPr lang="es-ES"/>
        </a:p>
      </dgm:t>
    </dgm:pt>
    <dgm:pt modelId="{09B01DEC-BB25-1042-A83C-8CDFBFA6EC6F}" type="sibTrans" cxnId="{D540FE17-5830-B645-B5D3-78F10F43E1CD}">
      <dgm:prSet/>
      <dgm:spPr/>
      <dgm:t>
        <a:bodyPr/>
        <a:lstStyle/>
        <a:p>
          <a:endParaRPr lang="es-ES"/>
        </a:p>
      </dgm:t>
    </dgm:pt>
    <dgm:pt modelId="{F4C3E5CF-E0A5-864F-93DE-FB30A58EBEA3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¿Fue un uso (de alguna manera) planificado ?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99130907-7DF8-1C42-B704-E5ACFBF8874D}" type="parTrans" cxnId="{59A8D8C3-7175-2F4F-9A4E-2CF49B8B6C44}">
      <dgm:prSet/>
      <dgm:spPr/>
      <dgm:t>
        <a:bodyPr/>
        <a:lstStyle/>
        <a:p>
          <a:endParaRPr lang="es-ES"/>
        </a:p>
      </dgm:t>
    </dgm:pt>
    <dgm:pt modelId="{E8B15756-EA6D-D244-91BC-4CBB9309879C}" type="sibTrans" cxnId="{59A8D8C3-7175-2F4F-9A4E-2CF49B8B6C44}">
      <dgm:prSet/>
      <dgm:spPr/>
      <dgm:t>
        <a:bodyPr/>
        <a:lstStyle/>
        <a:p>
          <a:endParaRPr lang="es-ES"/>
        </a:p>
      </dgm:t>
    </dgm:pt>
    <dgm:pt modelId="{6B488F81-8DF8-7141-83A2-E74C3E7969C3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¿Había</a:t>
          </a:r>
          <a:r>
            <a:rPr lang="es-ES_tradnl" sz="1600" b="0" i="0" dirty="0">
              <a:latin typeface="Avenir Light" panose="020B0402020203020204" pitchFamily="34" charset="77"/>
            </a:rPr>
            <a:t>  ya previsto usar este dinero para estos fines?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8C08F6FA-5F62-9347-8143-B60B1B95387F}" type="parTrans" cxnId="{25DAF663-BB40-A644-B91D-365C8C0EEB57}">
      <dgm:prSet/>
      <dgm:spPr/>
      <dgm:t>
        <a:bodyPr/>
        <a:lstStyle/>
        <a:p>
          <a:endParaRPr lang="es-ES"/>
        </a:p>
      </dgm:t>
    </dgm:pt>
    <dgm:pt modelId="{EE740F32-7AD8-034E-AE53-1BF46ADCD5B8}" type="sibTrans" cxnId="{25DAF663-BB40-A644-B91D-365C8C0EEB57}">
      <dgm:prSet/>
      <dgm:spPr/>
      <dgm:t>
        <a:bodyPr/>
        <a:lstStyle/>
        <a:p>
          <a:endParaRPr lang="es-ES"/>
        </a:p>
      </dgm:t>
    </dgm:pt>
    <dgm:pt modelId="{D0D74F84-1CA6-7C43-9926-830BBFE515AD}">
      <dgm:prSet custT="1"/>
      <dgm:spPr/>
      <dgm:t>
        <a:bodyPr/>
        <a:lstStyle/>
        <a:p>
          <a:r>
            <a:rPr lang="es-US" sz="1600" b="0" i="0" dirty="0">
              <a:latin typeface="Avenir Light" panose="020B0402020203020204" pitchFamily="34" charset="77"/>
            </a:rPr>
            <a:t>¿Qué otras cosas estoy comprando o pagando espontáneamiente?</a:t>
          </a:r>
        </a:p>
        <a:p>
          <a:r>
            <a:rPr lang="es-US" sz="1600" b="0" i="0" dirty="0">
              <a:latin typeface="Avenir Light" panose="020B0402020203020204" pitchFamily="34" charset="77"/>
            </a:rPr>
            <a:t>¿Tengo un monto planificado para eso?</a:t>
          </a:r>
        </a:p>
      </dgm:t>
    </dgm:pt>
    <dgm:pt modelId="{76CBDEE1-B980-EB4F-81A1-FFE8C194A347}" type="parTrans" cxnId="{45BB3A8D-80E1-7F44-8A51-EF3F2DEBE255}">
      <dgm:prSet/>
      <dgm:spPr/>
      <dgm:t>
        <a:bodyPr/>
        <a:lstStyle/>
        <a:p>
          <a:endParaRPr lang="es-ES"/>
        </a:p>
      </dgm:t>
    </dgm:pt>
    <dgm:pt modelId="{AA77D1DB-3B96-9648-AED0-DFFA0FA020EC}" type="sibTrans" cxnId="{45BB3A8D-80E1-7F44-8A51-EF3F2DEBE255}">
      <dgm:prSet/>
      <dgm:spPr/>
      <dgm:t>
        <a:bodyPr/>
        <a:lstStyle/>
        <a:p>
          <a:endParaRPr lang="es-ES"/>
        </a:p>
      </dgm:t>
    </dgm:pt>
    <dgm:pt modelId="{5F4485CF-A176-3846-968B-5CBEA25BEF97}" type="pres">
      <dgm:prSet presAssocID="{7D350FBA-C0A5-EF4A-AE89-9C7CFF2D66B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DO"/>
        </a:p>
      </dgm:t>
    </dgm:pt>
    <dgm:pt modelId="{FC1A8C26-69A2-E942-B2DF-AD00F53D7B9E}" type="pres">
      <dgm:prSet presAssocID="{FE6AEDBE-1EC8-924C-A92E-DD42098920EB}" presName="thickLine" presStyleLbl="alignNode1" presStyleIdx="0" presStyleCnt="3"/>
      <dgm:spPr/>
    </dgm:pt>
    <dgm:pt modelId="{C8DCBE51-E9EC-9D4C-97D1-245569AA2548}" type="pres">
      <dgm:prSet presAssocID="{FE6AEDBE-1EC8-924C-A92E-DD42098920EB}" presName="horz1" presStyleCnt="0"/>
      <dgm:spPr/>
    </dgm:pt>
    <dgm:pt modelId="{59189D45-4866-D14F-89F4-8A07654D450F}" type="pres">
      <dgm:prSet presAssocID="{FE6AEDBE-1EC8-924C-A92E-DD42098920EB}" presName="tx1" presStyleLbl="revTx" presStyleIdx="0" presStyleCnt="11" custScaleX="109285"/>
      <dgm:spPr/>
      <dgm:t>
        <a:bodyPr/>
        <a:lstStyle/>
        <a:p>
          <a:endParaRPr lang="es-DO"/>
        </a:p>
      </dgm:t>
    </dgm:pt>
    <dgm:pt modelId="{32424F5C-A317-0E41-B18A-0315E9D2DA8C}" type="pres">
      <dgm:prSet presAssocID="{FE6AEDBE-1EC8-924C-A92E-DD42098920EB}" presName="vert1" presStyleCnt="0"/>
      <dgm:spPr/>
    </dgm:pt>
    <dgm:pt modelId="{683FAE94-EEEA-6248-B869-1B119C4BA3AE}" type="pres">
      <dgm:prSet presAssocID="{174440B6-633E-7B49-BE01-D46F355E7D4F}" presName="vertSpace2a" presStyleCnt="0"/>
      <dgm:spPr/>
    </dgm:pt>
    <dgm:pt modelId="{2635FFE7-69E1-494E-879C-0571CD3262E3}" type="pres">
      <dgm:prSet presAssocID="{174440B6-633E-7B49-BE01-D46F355E7D4F}" presName="horz2" presStyleCnt="0"/>
      <dgm:spPr/>
    </dgm:pt>
    <dgm:pt modelId="{0A313331-3EDF-C24E-97E3-5427F339B6F8}" type="pres">
      <dgm:prSet presAssocID="{174440B6-633E-7B49-BE01-D46F355E7D4F}" presName="horzSpace2" presStyleCnt="0"/>
      <dgm:spPr/>
    </dgm:pt>
    <dgm:pt modelId="{FD16790A-2F57-644D-A123-6C659A64D2C2}" type="pres">
      <dgm:prSet presAssocID="{174440B6-633E-7B49-BE01-D46F355E7D4F}" presName="tx2" presStyleLbl="revTx" presStyleIdx="1" presStyleCnt="11"/>
      <dgm:spPr/>
      <dgm:t>
        <a:bodyPr/>
        <a:lstStyle/>
        <a:p>
          <a:endParaRPr lang="es-DO"/>
        </a:p>
      </dgm:t>
    </dgm:pt>
    <dgm:pt modelId="{C5EC1C09-F412-E840-806D-346F7CBCA203}" type="pres">
      <dgm:prSet presAssocID="{174440B6-633E-7B49-BE01-D46F355E7D4F}" presName="vert2" presStyleCnt="0"/>
      <dgm:spPr/>
    </dgm:pt>
    <dgm:pt modelId="{714D352F-022A-B54F-8AA3-673D31EE8B9F}" type="pres">
      <dgm:prSet presAssocID="{D053AEA1-5968-8F4E-80ED-0813D3F8F05B}" presName="horz3" presStyleCnt="0"/>
      <dgm:spPr/>
    </dgm:pt>
    <dgm:pt modelId="{BC55DD2C-8B56-9B41-9F7B-5130385732E8}" type="pres">
      <dgm:prSet presAssocID="{D053AEA1-5968-8F4E-80ED-0813D3F8F05B}" presName="horzSpace3" presStyleCnt="0"/>
      <dgm:spPr/>
    </dgm:pt>
    <dgm:pt modelId="{BAB6BB4A-FBE8-D941-99DF-FAF1E6765BB4}" type="pres">
      <dgm:prSet presAssocID="{D053AEA1-5968-8F4E-80ED-0813D3F8F05B}" presName="tx3" presStyleLbl="revTx" presStyleIdx="2" presStyleCnt="11"/>
      <dgm:spPr/>
      <dgm:t>
        <a:bodyPr/>
        <a:lstStyle/>
        <a:p>
          <a:endParaRPr lang="es-DO"/>
        </a:p>
      </dgm:t>
    </dgm:pt>
    <dgm:pt modelId="{6CF25C3F-8A58-1D42-8208-088FCFEDA5D2}" type="pres">
      <dgm:prSet presAssocID="{D053AEA1-5968-8F4E-80ED-0813D3F8F05B}" presName="vert3" presStyleCnt="0"/>
      <dgm:spPr/>
    </dgm:pt>
    <dgm:pt modelId="{C7EDE17D-8F48-4E46-8A63-C59A8224919D}" type="pres">
      <dgm:prSet presAssocID="{857C5A1A-3995-964F-A0FB-E3CD428DBD3F}" presName="thinLine3" presStyleLbl="callout" presStyleIdx="0" presStyleCnt="5"/>
      <dgm:spPr/>
    </dgm:pt>
    <dgm:pt modelId="{BC44252F-0228-1D45-994D-553EBDAE5E78}" type="pres">
      <dgm:prSet presAssocID="{165FDEA8-7840-CC47-8E50-7E91684444E8}" presName="horz3" presStyleCnt="0"/>
      <dgm:spPr/>
    </dgm:pt>
    <dgm:pt modelId="{CA406D82-94C6-574D-B888-27EDE1F59D19}" type="pres">
      <dgm:prSet presAssocID="{165FDEA8-7840-CC47-8E50-7E91684444E8}" presName="horzSpace3" presStyleCnt="0"/>
      <dgm:spPr/>
    </dgm:pt>
    <dgm:pt modelId="{311857AF-EBD0-614C-B386-47091B8056A9}" type="pres">
      <dgm:prSet presAssocID="{165FDEA8-7840-CC47-8E50-7E91684444E8}" presName="tx3" presStyleLbl="revTx" presStyleIdx="3" presStyleCnt="11"/>
      <dgm:spPr/>
      <dgm:t>
        <a:bodyPr/>
        <a:lstStyle/>
        <a:p>
          <a:endParaRPr lang="es-DO"/>
        </a:p>
      </dgm:t>
    </dgm:pt>
    <dgm:pt modelId="{9F6BFE41-E8CB-724A-91EB-634EF5549935}" type="pres">
      <dgm:prSet presAssocID="{165FDEA8-7840-CC47-8E50-7E91684444E8}" presName="vert3" presStyleCnt="0"/>
      <dgm:spPr/>
    </dgm:pt>
    <dgm:pt modelId="{2D18BBAC-5533-6B4A-A0F3-B722CEEE1924}" type="pres">
      <dgm:prSet presAssocID="{174440B6-633E-7B49-BE01-D46F355E7D4F}" presName="thinLine2b" presStyleLbl="callout" presStyleIdx="1" presStyleCnt="5"/>
      <dgm:spPr/>
    </dgm:pt>
    <dgm:pt modelId="{ABF4A022-2DEB-A549-A64F-1EC7A6201C68}" type="pres">
      <dgm:prSet presAssocID="{174440B6-633E-7B49-BE01-D46F355E7D4F}" presName="vertSpace2b" presStyleCnt="0"/>
      <dgm:spPr/>
    </dgm:pt>
    <dgm:pt modelId="{8A85E2AD-633E-0146-AC7A-5BCAF3658FF7}" type="pres">
      <dgm:prSet presAssocID="{5179834D-6BBA-A745-B347-2BE70A9CC9C5}" presName="thickLine" presStyleLbl="alignNode1" presStyleIdx="1" presStyleCnt="3"/>
      <dgm:spPr/>
    </dgm:pt>
    <dgm:pt modelId="{88088BE8-0697-C44A-BB7D-5B741563EEA0}" type="pres">
      <dgm:prSet presAssocID="{5179834D-6BBA-A745-B347-2BE70A9CC9C5}" presName="horz1" presStyleCnt="0"/>
      <dgm:spPr/>
    </dgm:pt>
    <dgm:pt modelId="{38DB20CA-AAF9-B742-AB4E-C429A845B7E7}" type="pres">
      <dgm:prSet presAssocID="{5179834D-6BBA-A745-B347-2BE70A9CC9C5}" presName="tx1" presStyleLbl="revTx" presStyleIdx="4" presStyleCnt="11"/>
      <dgm:spPr/>
      <dgm:t>
        <a:bodyPr/>
        <a:lstStyle/>
        <a:p>
          <a:endParaRPr lang="es-DO"/>
        </a:p>
      </dgm:t>
    </dgm:pt>
    <dgm:pt modelId="{130986CA-D130-0047-8D3D-4FBCBEE080F3}" type="pres">
      <dgm:prSet presAssocID="{5179834D-6BBA-A745-B347-2BE70A9CC9C5}" presName="vert1" presStyleCnt="0"/>
      <dgm:spPr/>
    </dgm:pt>
    <dgm:pt modelId="{77F23E8B-1B1D-2E46-9E3D-8E1882D1123F}" type="pres">
      <dgm:prSet presAssocID="{9E1E417F-CC39-D44F-A996-FE7F84D33866}" presName="vertSpace2a" presStyleCnt="0"/>
      <dgm:spPr/>
    </dgm:pt>
    <dgm:pt modelId="{6662F7A5-4946-4C49-A8CE-3BBADDD715BD}" type="pres">
      <dgm:prSet presAssocID="{9E1E417F-CC39-D44F-A996-FE7F84D33866}" presName="horz2" presStyleCnt="0"/>
      <dgm:spPr/>
    </dgm:pt>
    <dgm:pt modelId="{CF5912E0-ACC0-954A-8C67-6D8291BB5D5A}" type="pres">
      <dgm:prSet presAssocID="{9E1E417F-CC39-D44F-A996-FE7F84D33866}" presName="horzSpace2" presStyleCnt="0"/>
      <dgm:spPr/>
    </dgm:pt>
    <dgm:pt modelId="{5B0660E8-BB09-DC4C-806B-FAF0BEAF214D}" type="pres">
      <dgm:prSet presAssocID="{9E1E417F-CC39-D44F-A996-FE7F84D33866}" presName="tx2" presStyleLbl="revTx" presStyleIdx="5" presStyleCnt="11"/>
      <dgm:spPr/>
      <dgm:t>
        <a:bodyPr/>
        <a:lstStyle/>
        <a:p>
          <a:endParaRPr lang="es-DO"/>
        </a:p>
      </dgm:t>
    </dgm:pt>
    <dgm:pt modelId="{27E3B60B-AF3D-DC4B-AB04-DE32920B5E20}" type="pres">
      <dgm:prSet presAssocID="{9E1E417F-CC39-D44F-A996-FE7F84D33866}" presName="vert2" presStyleCnt="0"/>
      <dgm:spPr/>
    </dgm:pt>
    <dgm:pt modelId="{40C2B819-1D48-A049-9D0D-7F877086FD3C}" type="pres">
      <dgm:prSet presAssocID="{47B7D167-22CB-EE4D-BD62-621168CCB920}" presName="horz3" presStyleCnt="0"/>
      <dgm:spPr/>
    </dgm:pt>
    <dgm:pt modelId="{23E5B882-9045-AC43-BB36-E8941F22BDF6}" type="pres">
      <dgm:prSet presAssocID="{47B7D167-22CB-EE4D-BD62-621168CCB920}" presName="horzSpace3" presStyleCnt="0"/>
      <dgm:spPr/>
    </dgm:pt>
    <dgm:pt modelId="{F396027C-AD9B-0745-9F37-5034A209C7DE}" type="pres">
      <dgm:prSet presAssocID="{47B7D167-22CB-EE4D-BD62-621168CCB920}" presName="tx3" presStyleLbl="revTx" presStyleIdx="6" presStyleCnt="11"/>
      <dgm:spPr/>
      <dgm:t>
        <a:bodyPr/>
        <a:lstStyle/>
        <a:p>
          <a:endParaRPr lang="es-DO"/>
        </a:p>
      </dgm:t>
    </dgm:pt>
    <dgm:pt modelId="{4699720E-E1B9-CE4F-BF5B-3E80925D823E}" type="pres">
      <dgm:prSet presAssocID="{47B7D167-22CB-EE4D-BD62-621168CCB920}" presName="vert3" presStyleCnt="0"/>
      <dgm:spPr/>
    </dgm:pt>
    <dgm:pt modelId="{80B63F59-D1F9-ED48-9382-B5ED6683B3AF}" type="pres">
      <dgm:prSet presAssocID="{6C0A3D95-D835-A04C-AFBE-4A4B79A2CEEB}" presName="thinLine3" presStyleLbl="callout" presStyleIdx="2" presStyleCnt="5"/>
      <dgm:spPr/>
    </dgm:pt>
    <dgm:pt modelId="{38DF6F85-D739-D148-9AF1-E4FBA6AB6226}" type="pres">
      <dgm:prSet presAssocID="{FB962F73-B5ED-454A-BC5E-B0D13CB80058}" presName="horz3" presStyleCnt="0"/>
      <dgm:spPr/>
    </dgm:pt>
    <dgm:pt modelId="{2C712DAD-524C-F743-8667-EA445A036F52}" type="pres">
      <dgm:prSet presAssocID="{FB962F73-B5ED-454A-BC5E-B0D13CB80058}" presName="horzSpace3" presStyleCnt="0"/>
      <dgm:spPr/>
    </dgm:pt>
    <dgm:pt modelId="{F3F62BA8-7F0A-7B4E-9C0A-192894093BA0}" type="pres">
      <dgm:prSet presAssocID="{FB962F73-B5ED-454A-BC5E-B0D13CB80058}" presName="tx3" presStyleLbl="revTx" presStyleIdx="7" presStyleCnt="11"/>
      <dgm:spPr/>
      <dgm:t>
        <a:bodyPr/>
        <a:lstStyle/>
        <a:p>
          <a:endParaRPr lang="es-DO"/>
        </a:p>
      </dgm:t>
    </dgm:pt>
    <dgm:pt modelId="{727B7128-1BDA-8A45-9F7D-A481A0691B7E}" type="pres">
      <dgm:prSet presAssocID="{FB962F73-B5ED-454A-BC5E-B0D13CB80058}" presName="vert3" presStyleCnt="0"/>
      <dgm:spPr/>
    </dgm:pt>
    <dgm:pt modelId="{098D3C89-645C-004E-836B-70B9C7B98EB4}" type="pres">
      <dgm:prSet presAssocID="{9E1E417F-CC39-D44F-A996-FE7F84D33866}" presName="thinLine2b" presStyleLbl="callout" presStyleIdx="3" presStyleCnt="5"/>
      <dgm:spPr/>
    </dgm:pt>
    <dgm:pt modelId="{01505FA7-AE7C-9942-BB58-3A49E53A9366}" type="pres">
      <dgm:prSet presAssocID="{9E1E417F-CC39-D44F-A996-FE7F84D33866}" presName="vertSpace2b" presStyleCnt="0"/>
      <dgm:spPr/>
    </dgm:pt>
    <dgm:pt modelId="{E0D2B768-4972-0346-A02A-D88C9FB5E3EE}" type="pres">
      <dgm:prSet presAssocID="{F4C3E5CF-E0A5-864F-93DE-FB30A58EBEA3}" presName="thickLine" presStyleLbl="alignNode1" presStyleIdx="2" presStyleCnt="3"/>
      <dgm:spPr/>
    </dgm:pt>
    <dgm:pt modelId="{974E0C79-C4A9-3147-B6D2-0DAE479C1A35}" type="pres">
      <dgm:prSet presAssocID="{F4C3E5CF-E0A5-864F-93DE-FB30A58EBEA3}" presName="horz1" presStyleCnt="0"/>
      <dgm:spPr/>
    </dgm:pt>
    <dgm:pt modelId="{ABC4D273-2987-FE4D-AB66-F09B13AA9764}" type="pres">
      <dgm:prSet presAssocID="{F4C3E5CF-E0A5-864F-93DE-FB30A58EBEA3}" presName="tx1" presStyleLbl="revTx" presStyleIdx="8" presStyleCnt="11"/>
      <dgm:spPr/>
      <dgm:t>
        <a:bodyPr/>
        <a:lstStyle/>
        <a:p>
          <a:endParaRPr lang="es-DO"/>
        </a:p>
      </dgm:t>
    </dgm:pt>
    <dgm:pt modelId="{37996726-17CE-FF45-9D82-45D82B9D155E}" type="pres">
      <dgm:prSet presAssocID="{F4C3E5CF-E0A5-864F-93DE-FB30A58EBEA3}" presName="vert1" presStyleCnt="0"/>
      <dgm:spPr/>
    </dgm:pt>
    <dgm:pt modelId="{F2A8ADDB-2DF9-5142-B35C-5C283A474A04}" type="pres">
      <dgm:prSet presAssocID="{6B488F81-8DF8-7141-83A2-E74C3E7969C3}" presName="vertSpace2a" presStyleCnt="0"/>
      <dgm:spPr/>
    </dgm:pt>
    <dgm:pt modelId="{E870357A-6E29-B246-82C8-8FE4D1184E44}" type="pres">
      <dgm:prSet presAssocID="{6B488F81-8DF8-7141-83A2-E74C3E7969C3}" presName="horz2" presStyleCnt="0"/>
      <dgm:spPr/>
    </dgm:pt>
    <dgm:pt modelId="{71EBF5EC-9686-6948-AF52-13316A896971}" type="pres">
      <dgm:prSet presAssocID="{6B488F81-8DF8-7141-83A2-E74C3E7969C3}" presName="horzSpace2" presStyleCnt="0"/>
      <dgm:spPr/>
    </dgm:pt>
    <dgm:pt modelId="{1E9DAF87-017A-8049-A6C8-07F50297E81A}" type="pres">
      <dgm:prSet presAssocID="{6B488F81-8DF8-7141-83A2-E74C3E7969C3}" presName="tx2" presStyleLbl="revTx" presStyleIdx="9" presStyleCnt="11"/>
      <dgm:spPr/>
      <dgm:t>
        <a:bodyPr/>
        <a:lstStyle/>
        <a:p>
          <a:endParaRPr lang="es-DO"/>
        </a:p>
      </dgm:t>
    </dgm:pt>
    <dgm:pt modelId="{A6D2174E-09FD-2C42-B8A5-E2D9CF413A55}" type="pres">
      <dgm:prSet presAssocID="{6B488F81-8DF8-7141-83A2-E74C3E7969C3}" presName="vert2" presStyleCnt="0"/>
      <dgm:spPr/>
    </dgm:pt>
    <dgm:pt modelId="{AB723B33-DBB3-3A42-897E-91221794C436}" type="pres">
      <dgm:prSet presAssocID="{D0D74F84-1CA6-7C43-9926-830BBFE515AD}" presName="horz3" presStyleCnt="0"/>
      <dgm:spPr/>
    </dgm:pt>
    <dgm:pt modelId="{7BC82FCA-1305-E542-97B9-D3AB2AA68EAC}" type="pres">
      <dgm:prSet presAssocID="{D0D74F84-1CA6-7C43-9926-830BBFE515AD}" presName="horzSpace3" presStyleCnt="0"/>
      <dgm:spPr/>
    </dgm:pt>
    <dgm:pt modelId="{24BE48EC-54DA-E741-A585-8FBC1B3CB335}" type="pres">
      <dgm:prSet presAssocID="{D0D74F84-1CA6-7C43-9926-830BBFE515AD}" presName="tx3" presStyleLbl="revTx" presStyleIdx="10" presStyleCnt="11"/>
      <dgm:spPr/>
      <dgm:t>
        <a:bodyPr/>
        <a:lstStyle/>
        <a:p>
          <a:endParaRPr lang="es-DO"/>
        </a:p>
      </dgm:t>
    </dgm:pt>
    <dgm:pt modelId="{28201627-0A56-1D44-AA09-418616A3FEB8}" type="pres">
      <dgm:prSet presAssocID="{D0D74F84-1CA6-7C43-9926-830BBFE515AD}" presName="vert3" presStyleCnt="0"/>
      <dgm:spPr/>
    </dgm:pt>
    <dgm:pt modelId="{4693D4B5-0B1A-C540-900D-EE8A94BFD97D}" type="pres">
      <dgm:prSet presAssocID="{6B488F81-8DF8-7141-83A2-E74C3E7969C3}" presName="thinLine2b" presStyleLbl="callout" presStyleIdx="4" presStyleCnt="5"/>
      <dgm:spPr/>
    </dgm:pt>
    <dgm:pt modelId="{D66B50F8-36EA-1143-BA14-8A9F1611A5DA}" type="pres">
      <dgm:prSet presAssocID="{6B488F81-8DF8-7141-83A2-E74C3E7969C3}" presName="vertSpace2b" presStyleCnt="0"/>
      <dgm:spPr/>
    </dgm:pt>
  </dgm:ptLst>
  <dgm:cxnLst>
    <dgm:cxn modelId="{9A0DDB2F-7863-4142-B411-61139D22AF36}" type="presOf" srcId="{174440B6-633E-7B49-BE01-D46F355E7D4F}" destId="{FD16790A-2F57-644D-A123-6C659A64D2C2}" srcOrd="0" destOrd="0" presId="urn:microsoft.com/office/officeart/2008/layout/LinedList"/>
    <dgm:cxn modelId="{6B62D343-7EB5-1A4A-9847-2E571D2B6688}" type="presOf" srcId="{D0D74F84-1CA6-7C43-9926-830BBFE515AD}" destId="{24BE48EC-54DA-E741-A585-8FBC1B3CB335}" srcOrd="0" destOrd="0" presId="urn:microsoft.com/office/officeart/2008/layout/LinedList"/>
    <dgm:cxn modelId="{EFAC41BE-A98D-7846-B49C-FF808F20E4CD}" type="presOf" srcId="{47B7D167-22CB-EE4D-BD62-621168CCB920}" destId="{F396027C-AD9B-0745-9F37-5034A209C7DE}" srcOrd="0" destOrd="0" presId="urn:microsoft.com/office/officeart/2008/layout/LinedList"/>
    <dgm:cxn modelId="{088AFFBE-7F4E-1C4E-96EF-71A66503D07C}" srcId="{9E1E417F-CC39-D44F-A996-FE7F84D33866}" destId="{47B7D167-22CB-EE4D-BD62-621168CCB920}" srcOrd="0" destOrd="0" parTransId="{E7678A6D-DEF9-BB4A-90BA-0C2141AE5F39}" sibTransId="{6C0A3D95-D835-A04C-AFBE-4A4B79A2CEEB}"/>
    <dgm:cxn modelId="{4CB0BECC-6237-ED44-A0DF-E3766F375802}" type="presOf" srcId="{6B488F81-8DF8-7141-83A2-E74C3E7969C3}" destId="{1E9DAF87-017A-8049-A6C8-07F50297E81A}" srcOrd="0" destOrd="0" presId="urn:microsoft.com/office/officeart/2008/layout/LinedList"/>
    <dgm:cxn modelId="{C1EE05F8-58D1-3941-97D6-5481D4883289}" srcId="{7D350FBA-C0A5-EF4A-AE89-9C7CFF2D66BE}" destId="{5179834D-6BBA-A745-B347-2BE70A9CC9C5}" srcOrd="1" destOrd="0" parTransId="{0105457E-6718-D745-8E80-28504C9CA60A}" sibTransId="{AA536957-0683-9F44-BA49-6AD0B33BF3A3}"/>
    <dgm:cxn modelId="{45BB3A8D-80E1-7F44-8A51-EF3F2DEBE255}" srcId="{6B488F81-8DF8-7141-83A2-E74C3E7969C3}" destId="{D0D74F84-1CA6-7C43-9926-830BBFE515AD}" srcOrd="0" destOrd="0" parTransId="{76CBDEE1-B980-EB4F-81A1-FFE8C194A347}" sibTransId="{AA77D1DB-3B96-9648-AED0-DFFA0FA020EC}"/>
    <dgm:cxn modelId="{1A73D9AA-DD7A-044F-B1F0-25F1355FE66A}" srcId="{174440B6-633E-7B49-BE01-D46F355E7D4F}" destId="{165FDEA8-7840-CC47-8E50-7E91684444E8}" srcOrd="1" destOrd="0" parTransId="{CFFCBA30-3FFA-4149-8CE9-3E87B4D68D21}" sibTransId="{45862DB7-5328-D345-B8BD-655B82B7121B}"/>
    <dgm:cxn modelId="{91B84FF8-C246-B041-8A15-80E0F0A0A3C7}" type="presOf" srcId="{9E1E417F-CC39-D44F-A996-FE7F84D33866}" destId="{5B0660E8-BB09-DC4C-806B-FAF0BEAF214D}" srcOrd="0" destOrd="0" presId="urn:microsoft.com/office/officeart/2008/layout/LinedList"/>
    <dgm:cxn modelId="{BEA753A3-59B7-134D-8A98-7C3265579731}" srcId="{5179834D-6BBA-A745-B347-2BE70A9CC9C5}" destId="{9E1E417F-CC39-D44F-A996-FE7F84D33866}" srcOrd="0" destOrd="0" parTransId="{E7524385-6D82-6342-8FCB-9B21C68231C3}" sibTransId="{3E3050BE-3A84-CA41-A21F-B395ECA22D52}"/>
    <dgm:cxn modelId="{5A3C11AF-5FA7-1F48-B8EA-F0CD0DBCC3D4}" srcId="{174440B6-633E-7B49-BE01-D46F355E7D4F}" destId="{D053AEA1-5968-8F4E-80ED-0813D3F8F05B}" srcOrd="0" destOrd="0" parTransId="{959C5DB2-C5F2-6B4C-9187-BECF3CE5DBE9}" sibTransId="{857C5A1A-3995-964F-A0FB-E3CD428DBD3F}"/>
    <dgm:cxn modelId="{71A18039-24C3-1A41-B2CD-10E0BE587F2D}" type="presOf" srcId="{165FDEA8-7840-CC47-8E50-7E91684444E8}" destId="{311857AF-EBD0-614C-B386-47091B8056A9}" srcOrd="0" destOrd="0" presId="urn:microsoft.com/office/officeart/2008/layout/LinedList"/>
    <dgm:cxn modelId="{DA19D721-96BC-1848-8DFF-77248DD4AAE5}" type="presOf" srcId="{7D350FBA-C0A5-EF4A-AE89-9C7CFF2D66BE}" destId="{5F4485CF-A176-3846-968B-5CBEA25BEF97}" srcOrd="0" destOrd="0" presId="urn:microsoft.com/office/officeart/2008/layout/LinedList"/>
    <dgm:cxn modelId="{118DEBBC-CD5A-B84D-88BD-C2092DBEE21A}" type="presOf" srcId="{5179834D-6BBA-A745-B347-2BE70A9CC9C5}" destId="{38DB20CA-AAF9-B742-AB4E-C429A845B7E7}" srcOrd="0" destOrd="0" presId="urn:microsoft.com/office/officeart/2008/layout/LinedList"/>
    <dgm:cxn modelId="{1E6FCF6F-6D94-3149-81EE-B067142A1915}" type="presOf" srcId="{D053AEA1-5968-8F4E-80ED-0813D3F8F05B}" destId="{BAB6BB4A-FBE8-D941-99DF-FAF1E6765BB4}" srcOrd="0" destOrd="0" presId="urn:microsoft.com/office/officeart/2008/layout/LinedList"/>
    <dgm:cxn modelId="{BC59B92B-3E09-444C-B676-B6476CE645B9}" type="presOf" srcId="{FE6AEDBE-1EC8-924C-A92E-DD42098920EB}" destId="{59189D45-4866-D14F-89F4-8A07654D450F}" srcOrd="0" destOrd="0" presId="urn:microsoft.com/office/officeart/2008/layout/LinedList"/>
    <dgm:cxn modelId="{8C43DE8E-22BD-CC4B-8A38-1BD44488F124}" type="presOf" srcId="{F4C3E5CF-E0A5-864F-93DE-FB30A58EBEA3}" destId="{ABC4D273-2987-FE4D-AB66-F09B13AA9764}" srcOrd="0" destOrd="0" presId="urn:microsoft.com/office/officeart/2008/layout/LinedList"/>
    <dgm:cxn modelId="{D540FE17-5830-B645-B5D3-78F10F43E1CD}" srcId="{9E1E417F-CC39-D44F-A996-FE7F84D33866}" destId="{FB962F73-B5ED-454A-BC5E-B0D13CB80058}" srcOrd="1" destOrd="0" parTransId="{5030EC6E-C2B8-0D48-9B86-40C9FE01BBA3}" sibTransId="{09B01DEC-BB25-1042-A83C-8CDFBFA6EC6F}"/>
    <dgm:cxn modelId="{46999355-F5B1-9C44-AB70-62FBA02BA04D}" type="presOf" srcId="{FB962F73-B5ED-454A-BC5E-B0D13CB80058}" destId="{F3F62BA8-7F0A-7B4E-9C0A-192894093BA0}" srcOrd="0" destOrd="0" presId="urn:microsoft.com/office/officeart/2008/layout/LinedList"/>
    <dgm:cxn modelId="{4FCC1C03-6370-784F-99B9-28FA8BC0B27F}" srcId="{FE6AEDBE-1EC8-924C-A92E-DD42098920EB}" destId="{174440B6-633E-7B49-BE01-D46F355E7D4F}" srcOrd="0" destOrd="0" parTransId="{FD98396E-32FB-AD43-805E-628688A6E3BF}" sibTransId="{B8E0A57B-C295-BE4B-855A-989E9836D431}"/>
    <dgm:cxn modelId="{25DAF663-BB40-A644-B91D-365C8C0EEB57}" srcId="{F4C3E5CF-E0A5-864F-93DE-FB30A58EBEA3}" destId="{6B488F81-8DF8-7141-83A2-E74C3E7969C3}" srcOrd="0" destOrd="0" parTransId="{8C08F6FA-5F62-9347-8143-B60B1B95387F}" sibTransId="{EE740F32-7AD8-034E-AE53-1BF46ADCD5B8}"/>
    <dgm:cxn modelId="{B347214E-98D5-9944-8F44-65B7815EEEDD}" srcId="{7D350FBA-C0A5-EF4A-AE89-9C7CFF2D66BE}" destId="{FE6AEDBE-1EC8-924C-A92E-DD42098920EB}" srcOrd="0" destOrd="0" parTransId="{F15EFAA7-028E-E148-8A41-AF4962D6B638}" sibTransId="{5D819F81-B4BD-8D4F-ACF6-4677C04D312A}"/>
    <dgm:cxn modelId="{59A8D8C3-7175-2F4F-9A4E-2CF49B8B6C44}" srcId="{7D350FBA-C0A5-EF4A-AE89-9C7CFF2D66BE}" destId="{F4C3E5CF-E0A5-864F-93DE-FB30A58EBEA3}" srcOrd="2" destOrd="0" parTransId="{99130907-7DF8-1C42-B704-E5ACFBF8874D}" sibTransId="{E8B15756-EA6D-D244-91BC-4CBB9309879C}"/>
    <dgm:cxn modelId="{B5B697FE-B01C-404A-8DFE-683079C0DB73}" type="presParOf" srcId="{5F4485CF-A176-3846-968B-5CBEA25BEF97}" destId="{FC1A8C26-69A2-E942-B2DF-AD00F53D7B9E}" srcOrd="0" destOrd="0" presId="urn:microsoft.com/office/officeart/2008/layout/LinedList"/>
    <dgm:cxn modelId="{3BB5B5DE-27F5-2744-B08E-FB7AC7F76A4E}" type="presParOf" srcId="{5F4485CF-A176-3846-968B-5CBEA25BEF97}" destId="{C8DCBE51-E9EC-9D4C-97D1-245569AA2548}" srcOrd="1" destOrd="0" presId="urn:microsoft.com/office/officeart/2008/layout/LinedList"/>
    <dgm:cxn modelId="{C848F344-908D-644F-BA5D-4C2E9D748200}" type="presParOf" srcId="{C8DCBE51-E9EC-9D4C-97D1-245569AA2548}" destId="{59189D45-4866-D14F-89F4-8A07654D450F}" srcOrd="0" destOrd="0" presId="urn:microsoft.com/office/officeart/2008/layout/LinedList"/>
    <dgm:cxn modelId="{49C52199-DAB8-664A-B292-076916BC4D59}" type="presParOf" srcId="{C8DCBE51-E9EC-9D4C-97D1-245569AA2548}" destId="{32424F5C-A317-0E41-B18A-0315E9D2DA8C}" srcOrd="1" destOrd="0" presId="urn:microsoft.com/office/officeart/2008/layout/LinedList"/>
    <dgm:cxn modelId="{1FC9B337-8213-2340-9BE7-3E418E4E45FD}" type="presParOf" srcId="{32424F5C-A317-0E41-B18A-0315E9D2DA8C}" destId="{683FAE94-EEEA-6248-B869-1B119C4BA3AE}" srcOrd="0" destOrd="0" presId="urn:microsoft.com/office/officeart/2008/layout/LinedList"/>
    <dgm:cxn modelId="{E4030C44-FD2E-9446-AFCE-9650EF29EFA0}" type="presParOf" srcId="{32424F5C-A317-0E41-B18A-0315E9D2DA8C}" destId="{2635FFE7-69E1-494E-879C-0571CD3262E3}" srcOrd="1" destOrd="0" presId="urn:microsoft.com/office/officeart/2008/layout/LinedList"/>
    <dgm:cxn modelId="{9D33A53A-5543-3842-9958-17D02D7D2FC6}" type="presParOf" srcId="{2635FFE7-69E1-494E-879C-0571CD3262E3}" destId="{0A313331-3EDF-C24E-97E3-5427F339B6F8}" srcOrd="0" destOrd="0" presId="urn:microsoft.com/office/officeart/2008/layout/LinedList"/>
    <dgm:cxn modelId="{8DDAB5F3-C5B0-9849-B675-D27477E2C6BD}" type="presParOf" srcId="{2635FFE7-69E1-494E-879C-0571CD3262E3}" destId="{FD16790A-2F57-644D-A123-6C659A64D2C2}" srcOrd="1" destOrd="0" presId="urn:microsoft.com/office/officeart/2008/layout/LinedList"/>
    <dgm:cxn modelId="{114A1E74-BAAC-6B40-A99C-24E0CD168F56}" type="presParOf" srcId="{2635FFE7-69E1-494E-879C-0571CD3262E3}" destId="{C5EC1C09-F412-E840-806D-346F7CBCA203}" srcOrd="2" destOrd="0" presId="urn:microsoft.com/office/officeart/2008/layout/LinedList"/>
    <dgm:cxn modelId="{20268BA7-CB1D-C041-B96D-E5BFF714E42A}" type="presParOf" srcId="{C5EC1C09-F412-E840-806D-346F7CBCA203}" destId="{714D352F-022A-B54F-8AA3-673D31EE8B9F}" srcOrd="0" destOrd="0" presId="urn:microsoft.com/office/officeart/2008/layout/LinedList"/>
    <dgm:cxn modelId="{D8F3C522-935D-1041-ACF6-E72DAC71DFBA}" type="presParOf" srcId="{714D352F-022A-B54F-8AA3-673D31EE8B9F}" destId="{BC55DD2C-8B56-9B41-9F7B-5130385732E8}" srcOrd="0" destOrd="0" presId="urn:microsoft.com/office/officeart/2008/layout/LinedList"/>
    <dgm:cxn modelId="{83AE1782-847B-C74C-9570-CE11590E237A}" type="presParOf" srcId="{714D352F-022A-B54F-8AA3-673D31EE8B9F}" destId="{BAB6BB4A-FBE8-D941-99DF-FAF1E6765BB4}" srcOrd="1" destOrd="0" presId="urn:microsoft.com/office/officeart/2008/layout/LinedList"/>
    <dgm:cxn modelId="{7A1167EA-0AD5-2D46-84EB-65D6993E89CD}" type="presParOf" srcId="{714D352F-022A-B54F-8AA3-673D31EE8B9F}" destId="{6CF25C3F-8A58-1D42-8208-088FCFEDA5D2}" srcOrd="2" destOrd="0" presId="urn:microsoft.com/office/officeart/2008/layout/LinedList"/>
    <dgm:cxn modelId="{AA1116DD-8203-CB41-ABC3-81DD218A4490}" type="presParOf" srcId="{C5EC1C09-F412-E840-806D-346F7CBCA203}" destId="{C7EDE17D-8F48-4E46-8A63-C59A8224919D}" srcOrd="1" destOrd="0" presId="urn:microsoft.com/office/officeart/2008/layout/LinedList"/>
    <dgm:cxn modelId="{4CF976A2-7752-5641-8685-1B39B32C6829}" type="presParOf" srcId="{C5EC1C09-F412-E840-806D-346F7CBCA203}" destId="{BC44252F-0228-1D45-994D-553EBDAE5E78}" srcOrd="2" destOrd="0" presId="urn:microsoft.com/office/officeart/2008/layout/LinedList"/>
    <dgm:cxn modelId="{A8F40EC8-D6F0-9B4D-8E11-C8F1299A555B}" type="presParOf" srcId="{BC44252F-0228-1D45-994D-553EBDAE5E78}" destId="{CA406D82-94C6-574D-B888-27EDE1F59D19}" srcOrd="0" destOrd="0" presId="urn:microsoft.com/office/officeart/2008/layout/LinedList"/>
    <dgm:cxn modelId="{BDDC3835-3147-D14D-A2D9-EE48AF314CE7}" type="presParOf" srcId="{BC44252F-0228-1D45-994D-553EBDAE5E78}" destId="{311857AF-EBD0-614C-B386-47091B8056A9}" srcOrd="1" destOrd="0" presId="urn:microsoft.com/office/officeart/2008/layout/LinedList"/>
    <dgm:cxn modelId="{DA4775E4-4632-E346-986B-7645DE2EC21C}" type="presParOf" srcId="{BC44252F-0228-1D45-994D-553EBDAE5E78}" destId="{9F6BFE41-E8CB-724A-91EB-634EF5549935}" srcOrd="2" destOrd="0" presId="urn:microsoft.com/office/officeart/2008/layout/LinedList"/>
    <dgm:cxn modelId="{87BFD7F5-98DC-BA43-9580-CE0E5CFB8692}" type="presParOf" srcId="{32424F5C-A317-0E41-B18A-0315E9D2DA8C}" destId="{2D18BBAC-5533-6B4A-A0F3-B722CEEE1924}" srcOrd="2" destOrd="0" presId="urn:microsoft.com/office/officeart/2008/layout/LinedList"/>
    <dgm:cxn modelId="{4970E8D4-6B0D-6246-8CA7-D2573CF79984}" type="presParOf" srcId="{32424F5C-A317-0E41-B18A-0315E9D2DA8C}" destId="{ABF4A022-2DEB-A549-A64F-1EC7A6201C68}" srcOrd="3" destOrd="0" presId="urn:microsoft.com/office/officeart/2008/layout/LinedList"/>
    <dgm:cxn modelId="{A1827A6B-F26E-D94F-AF80-2EE987668AB8}" type="presParOf" srcId="{5F4485CF-A176-3846-968B-5CBEA25BEF97}" destId="{8A85E2AD-633E-0146-AC7A-5BCAF3658FF7}" srcOrd="2" destOrd="0" presId="urn:microsoft.com/office/officeart/2008/layout/LinedList"/>
    <dgm:cxn modelId="{E8C679D7-EBB8-B94C-9DBD-3CE5BF85DDEE}" type="presParOf" srcId="{5F4485CF-A176-3846-968B-5CBEA25BEF97}" destId="{88088BE8-0697-C44A-BB7D-5B741563EEA0}" srcOrd="3" destOrd="0" presId="urn:microsoft.com/office/officeart/2008/layout/LinedList"/>
    <dgm:cxn modelId="{74E95B35-CBF8-3B4E-A1E3-C89154144BFC}" type="presParOf" srcId="{88088BE8-0697-C44A-BB7D-5B741563EEA0}" destId="{38DB20CA-AAF9-B742-AB4E-C429A845B7E7}" srcOrd="0" destOrd="0" presId="urn:microsoft.com/office/officeart/2008/layout/LinedList"/>
    <dgm:cxn modelId="{D6D152F5-373A-714C-B169-A923F19419CB}" type="presParOf" srcId="{88088BE8-0697-C44A-BB7D-5B741563EEA0}" destId="{130986CA-D130-0047-8D3D-4FBCBEE080F3}" srcOrd="1" destOrd="0" presId="urn:microsoft.com/office/officeart/2008/layout/LinedList"/>
    <dgm:cxn modelId="{2F18701A-038F-F047-9A81-248E9762CED7}" type="presParOf" srcId="{130986CA-D130-0047-8D3D-4FBCBEE080F3}" destId="{77F23E8B-1B1D-2E46-9E3D-8E1882D1123F}" srcOrd="0" destOrd="0" presId="urn:microsoft.com/office/officeart/2008/layout/LinedList"/>
    <dgm:cxn modelId="{D01E2891-5205-D845-B9EB-04216A6599A3}" type="presParOf" srcId="{130986CA-D130-0047-8D3D-4FBCBEE080F3}" destId="{6662F7A5-4946-4C49-A8CE-3BBADDD715BD}" srcOrd="1" destOrd="0" presId="urn:microsoft.com/office/officeart/2008/layout/LinedList"/>
    <dgm:cxn modelId="{508C308B-0D4A-E941-A9BC-2A6D866DC008}" type="presParOf" srcId="{6662F7A5-4946-4C49-A8CE-3BBADDD715BD}" destId="{CF5912E0-ACC0-954A-8C67-6D8291BB5D5A}" srcOrd="0" destOrd="0" presId="urn:microsoft.com/office/officeart/2008/layout/LinedList"/>
    <dgm:cxn modelId="{EC204067-798C-7A4C-9AFF-A20E0776BFDA}" type="presParOf" srcId="{6662F7A5-4946-4C49-A8CE-3BBADDD715BD}" destId="{5B0660E8-BB09-DC4C-806B-FAF0BEAF214D}" srcOrd="1" destOrd="0" presId="urn:microsoft.com/office/officeart/2008/layout/LinedList"/>
    <dgm:cxn modelId="{5EF464C9-E5BC-2B42-8D3B-91BB6FD3B747}" type="presParOf" srcId="{6662F7A5-4946-4C49-A8CE-3BBADDD715BD}" destId="{27E3B60B-AF3D-DC4B-AB04-DE32920B5E20}" srcOrd="2" destOrd="0" presId="urn:microsoft.com/office/officeart/2008/layout/LinedList"/>
    <dgm:cxn modelId="{E5B8978A-C904-EA4C-9464-D6991DB128F4}" type="presParOf" srcId="{27E3B60B-AF3D-DC4B-AB04-DE32920B5E20}" destId="{40C2B819-1D48-A049-9D0D-7F877086FD3C}" srcOrd="0" destOrd="0" presId="urn:microsoft.com/office/officeart/2008/layout/LinedList"/>
    <dgm:cxn modelId="{07A5EA23-F694-654D-B576-DE7A932AD39A}" type="presParOf" srcId="{40C2B819-1D48-A049-9D0D-7F877086FD3C}" destId="{23E5B882-9045-AC43-BB36-E8941F22BDF6}" srcOrd="0" destOrd="0" presId="urn:microsoft.com/office/officeart/2008/layout/LinedList"/>
    <dgm:cxn modelId="{2CBA5CED-AF2D-624D-B8DB-5DF73CECAD78}" type="presParOf" srcId="{40C2B819-1D48-A049-9D0D-7F877086FD3C}" destId="{F396027C-AD9B-0745-9F37-5034A209C7DE}" srcOrd="1" destOrd="0" presId="urn:microsoft.com/office/officeart/2008/layout/LinedList"/>
    <dgm:cxn modelId="{170DB0C6-AB99-1B40-95CA-41153C4A1751}" type="presParOf" srcId="{40C2B819-1D48-A049-9D0D-7F877086FD3C}" destId="{4699720E-E1B9-CE4F-BF5B-3E80925D823E}" srcOrd="2" destOrd="0" presId="urn:microsoft.com/office/officeart/2008/layout/LinedList"/>
    <dgm:cxn modelId="{A6EC9246-F119-AA44-8B23-EDCF24D599ED}" type="presParOf" srcId="{27E3B60B-AF3D-DC4B-AB04-DE32920B5E20}" destId="{80B63F59-D1F9-ED48-9382-B5ED6683B3AF}" srcOrd="1" destOrd="0" presId="urn:microsoft.com/office/officeart/2008/layout/LinedList"/>
    <dgm:cxn modelId="{DC82E9D7-71BE-6B49-9274-0002E1CC7E3B}" type="presParOf" srcId="{27E3B60B-AF3D-DC4B-AB04-DE32920B5E20}" destId="{38DF6F85-D739-D148-9AF1-E4FBA6AB6226}" srcOrd="2" destOrd="0" presId="urn:microsoft.com/office/officeart/2008/layout/LinedList"/>
    <dgm:cxn modelId="{CF38256F-538C-1947-B11B-7D66A4211917}" type="presParOf" srcId="{38DF6F85-D739-D148-9AF1-E4FBA6AB6226}" destId="{2C712DAD-524C-F743-8667-EA445A036F52}" srcOrd="0" destOrd="0" presId="urn:microsoft.com/office/officeart/2008/layout/LinedList"/>
    <dgm:cxn modelId="{8A0B69EC-7EA9-5344-9CC5-8BC8B10EB4EE}" type="presParOf" srcId="{38DF6F85-D739-D148-9AF1-E4FBA6AB6226}" destId="{F3F62BA8-7F0A-7B4E-9C0A-192894093BA0}" srcOrd="1" destOrd="0" presId="urn:microsoft.com/office/officeart/2008/layout/LinedList"/>
    <dgm:cxn modelId="{2258BE24-54F7-AC43-BE32-7A8A63DC3685}" type="presParOf" srcId="{38DF6F85-D739-D148-9AF1-E4FBA6AB6226}" destId="{727B7128-1BDA-8A45-9F7D-A481A0691B7E}" srcOrd="2" destOrd="0" presId="urn:microsoft.com/office/officeart/2008/layout/LinedList"/>
    <dgm:cxn modelId="{508013AE-C0D2-674E-82F2-727C0ECF8F4E}" type="presParOf" srcId="{130986CA-D130-0047-8D3D-4FBCBEE080F3}" destId="{098D3C89-645C-004E-836B-70B9C7B98EB4}" srcOrd="2" destOrd="0" presId="urn:microsoft.com/office/officeart/2008/layout/LinedList"/>
    <dgm:cxn modelId="{0341C75E-5695-9B44-B776-4A91D02A681D}" type="presParOf" srcId="{130986CA-D130-0047-8D3D-4FBCBEE080F3}" destId="{01505FA7-AE7C-9942-BB58-3A49E53A9366}" srcOrd="3" destOrd="0" presId="urn:microsoft.com/office/officeart/2008/layout/LinedList"/>
    <dgm:cxn modelId="{03F460BE-2D0D-7B43-831D-33402F4F57F3}" type="presParOf" srcId="{5F4485CF-A176-3846-968B-5CBEA25BEF97}" destId="{E0D2B768-4972-0346-A02A-D88C9FB5E3EE}" srcOrd="4" destOrd="0" presId="urn:microsoft.com/office/officeart/2008/layout/LinedList"/>
    <dgm:cxn modelId="{B505BCAD-471B-E74F-AC9A-10A22C1B949F}" type="presParOf" srcId="{5F4485CF-A176-3846-968B-5CBEA25BEF97}" destId="{974E0C79-C4A9-3147-B6D2-0DAE479C1A35}" srcOrd="5" destOrd="0" presId="urn:microsoft.com/office/officeart/2008/layout/LinedList"/>
    <dgm:cxn modelId="{7891292A-F543-304D-8D08-3EB0DCCDC54A}" type="presParOf" srcId="{974E0C79-C4A9-3147-B6D2-0DAE479C1A35}" destId="{ABC4D273-2987-FE4D-AB66-F09B13AA9764}" srcOrd="0" destOrd="0" presId="urn:microsoft.com/office/officeart/2008/layout/LinedList"/>
    <dgm:cxn modelId="{81540C7D-A28F-0842-98E4-4735927F63A3}" type="presParOf" srcId="{974E0C79-C4A9-3147-B6D2-0DAE479C1A35}" destId="{37996726-17CE-FF45-9D82-45D82B9D155E}" srcOrd="1" destOrd="0" presId="urn:microsoft.com/office/officeart/2008/layout/LinedList"/>
    <dgm:cxn modelId="{C2A9E6D0-694B-FB49-B34B-56C6326D92D0}" type="presParOf" srcId="{37996726-17CE-FF45-9D82-45D82B9D155E}" destId="{F2A8ADDB-2DF9-5142-B35C-5C283A474A04}" srcOrd="0" destOrd="0" presId="urn:microsoft.com/office/officeart/2008/layout/LinedList"/>
    <dgm:cxn modelId="{68163618-71B5-C545-8ED0-500C761D6343}" type="presParOf" srcId="{37996726-17CE-FF45-9D82-45D82B9D155E}" destId="{E870357A-6E29-B246-82C8-8FE4D1184E44}" srcOrd="1" destOrd="0" presId="urn:microsoft.com/office/officeart/2008/layout/LinedList"/>
    <dgm:cxn modelId="{8D2CAF5A-74FB-F947-845E-385238BB4AF0}" type="presParOf" srcId="{E870357A-6E29-B246-82C8-8FE4D1184E44}" destId="{71EBF5EC-9686-6948-AF52-13316A896971}" srcOrd="0" destOrd="0" presId="urn:microsoft.com/office/officeart/2008/layout/LinedList"/>
    <dgm:cxn modelId="{74ADF466-86A8-7349-B1F6-BE010F20A3B6}" type="presParOf" srcId="{E870357A-6E29-B246-82C8-8FE4D1184E44}" destId="{1E9DAF87-017A-8049-A6C8-07F50297E81A}" srcOrd="1" destOrd="0" presId="urn:microsoft.com/office/officeart/2008/layout/LinedList"/>
    <dgm:cxn modelId="{3836BEB6-3080-EB40-B2FD-ABA64A87AB53}" type="presParOf" srcId="{E870357A-6E29-B246-82C8-8FE4D1184E44}" destId="{A6D2174E-09FD-2C42-B8A5-E2D9CF413A55}" srcOrd="2" destOrd="0" presId="urn:microsoft.com/office/officeart/2008/layout/LinedList"/>
    <dgm:cxn modelId="{3714B296-164F-8F4E-9901-681B9C0A9A15}" type="presParOf" srcId="{A6D2174E-09FD-2C42-B8A5-E2D9CF413A55}" destId="{AB723B33-DBB3-3A42-897E-91221794C436}" srcOrd="0" destOrd="0" presId="urn:microsoft.com/office/officeart/2008/layout/LinedList"/>
    <dgm:cxn modelId="{EE08743A-C48B-554E-BC36-A8CB5AB640D7}" type="presParOf" srcId="{AB723B33-DBB3-3A42-897E-91221794C436}" destId="{7BC82FCA-1305-E542-97B9-D3AB2AA68EAC}" srcOrd="0" destOrd="0" presId="urn:microsoft.com/office/officeart/2008/layout/LinedList"/>
    <dgm:cxn modelId="{4D73F3BD-A3B7-E443-BCE5-14B88D42238B}" type="presParOf" srcId="{AB723B33-DBB3-3A42-897E-91221794C436}" destId="{24BE48EC-54DA-E741-A585-8FBC1B3CB335}" srcOrd="1" destOrd="0" presId="urn:microsoft.com/office/officeart/2008/layout/LinedList"/>
    <dgm:cxn modelId="{4ACCDB41-BA9D-8847-A7AA-BC4F426FDAA7}" type="presParOf" srcId="{AB723B33-DBB3-3A42-897E-91221794C436}" destId="{28201627-0A56-1D44-AA09-418616A3FEB8}" srcOrd="2" destOrd="0" presId="urn:microsoft.com/office/officeart/2008/layout/LinedList"/>
    <dgm:cxn modelId="{34A25C65-EA9D-F442-87B9-BC58D44142EB}" type="presParOf" srcId="{37996726-17CE-FF45-9D82-45D82B9D155E}" destId="{4693D4B5-0B1A-C540-900D-EE8A94BFD97D}" srcOrd="2" destOrd="0" presId="urn:microsoft.com/office/officeart/2008/layout/LinedList"/>
    <dgm:cxn modelId="{0B865ACF-0A4D-E445-8D31-A2EB78CCA69F}" type="presParOf" srcId="{37996726-17CE-FF45-9D82-45D82B9D155E}" destId="{D66B50F8-36EA-1143-BA14-8A9F1611A5DA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29DF9D1-BB2F-7740-8CBF-8226EEC2DA11}" type="doc">
      <dgm:prSet loTypeId="urn:microsoft.com/office/officeart/2005/8/layout/hList1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2597E425-A552-5544-8B3A-BD830FB076E9}">
      <dgm:prSet phldrT="[Texto]" custT="1"/>
      <dgm:spPr/>
      <dgm:t>
        <a:bodyPr/>
        <a:lstStyle/>
        <a:p>
          <a:r>
            <a:rPr lang="es-ES" sz="2000" dirty="0"/>
            <a:t>Ingresos</a:t>
          </a:r>
        </a:p>
      </dgm:t>
    </dgm:pt>
    <dgm:pt modelId="{09B434A5-1CFC-A249-AB2A-97E88C8A6483}" type="parTrans" cxnId="{5CE10FFC-D6E7-214D-B7C1-D48C4CC066DE}">
      <dgm:prSet/>
      <dgm:spPr/>
      <dgm:t>
        <a:bodyPr/>
        <a:lstStyle/>
        <a:p>
          <a:endParaRPr lang="es-ES"/>
        </a:p>
      </dgm:t>
    </dgm:pt>
    <dgm:pt modelId="{66943951-0B29-9A41-A6C6-D8713F35779F}" type="sibTrans" cxnId="{5CE10FFC-D6E7-214D-B7C1-D48C4CC066DE}">
      <dgm:prSet/>
      <dgm:spPr/>
      <dgm:t>
        <a:bodyPr/>
        <a:lstStyle/>
        <a:p>
          <a:endParaRPr lang="es-ES"/>
        </a:p>
      </dgm:t>
    </dgm:pt>
    <dgm:pt modelId="{C24D4788-3AA4-C945-BBBC-21F8E51DBF0B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De mis Inversiones</a:t>
          </a:r>
        </a:p>
      </dgm:t>
    </dgm:pt>
    <dgm:pt modelId="{CA165B7D-DF1A-E142-8146-8D96F8B6C97E}" type="parTrans" cxnId="{BC12E420-665C-C044-BE1F-DECFDDF76603}">
      <dgm:prSet/>
      <dgm:spPr/>
      <dgm:t>
        <a:bodyPr/>
        <a:lstStyle/>
        <a:p>
          <a:endParaRPr lang="es-ES"/>
        </a:p>
      </dgm:t>
    </dgm:pt>
    <dgm:pt modelId="{5B4D6789-7D36-FA4D-A149-FB72B3931ACD}" type="sibTrans" cxnId="{BC12E420-665C-C044-BE1F-DECFDDF76603}">
      <dgm:prSet/>
      <dgm:spPr/>
      <dgm:t>
        <a:bodyPr/>
        <a:lstStyle/>
        <a:p>
          <a:endParaRPr lang="es-ES"/>
        </a:p>
      </dgm:t>
    </dgm:pt>
    <dgm:pt modelId="{20C20EE7-A3A4-C24B-A258-8535432AC1E7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De mis licencias o patentes</a:t>
          </a:r>
        </a:p>
      </dgm:t>
    </dgm:pt>
    <dgm:pt modelId="{01DC9B4C-C5D8-4147-BB9A-ACED49F7EB88}" type="parTrans" cxnId="{2BF74CE3-0FAF-E849-A73A-335903610249}">
      <dgm:prSet/>
      <dgm:spPr/>
      <dgm:t>
        <a:bodyPr/>
        <a:lstStyle/>
        <a:p>
          <a:endParaRPr lang="es-ES"/>
        </a:p>
      </dgm:t>
    </dgm:pt>
    <dgm:pt modelId="{79046CC5-35BF-834A-8CEB-9FEBBF645142}" type="sibTrans" cxnId="{2BF74CE3-0FAF-E849-A73A-335903610249}">
      <dgm:prSet/>
      <dgm:spPr/>
      <dgm:t>
        <a:bodyPr/>
        <a:lstStyle/>
        <a:p>
          <a:endParaRPr lang="es-ES"/>
        </a:p>
      </dgm:t>
    </dgm:pt>
    <dgm:pt modelId="{ED92905C-FEAD-274E-8482-CAADB12855B0}">
      <dgm:prSet phldrT="[Texto]" custT="1"/>
      <dgm:spPr/>
      <dgm:t>
        <a:bodyPr/>
        <a:lstStyle/>
        <a:p>
          <a:r>
            <a:rPr lang="es-ES" sz="2000" dirty="0"/>
            <a:t>Gastos</a:t>
          </a:r>
        </a:p>
      </dgm:t>
    </dgm:pt>
    <dgm:pt modelId="{100FEB7F-5A95-9043-8B8E-D6C0B22BD9EE}" type="parTrans" cxnId="{86BDB625-0CD5-0942-AE91-EF6478B7472D}">
      <dgm:prSet/>
      <dgm:spPr/>
      <dgm:t>
        <a:bodyPr/>
        <a:lstStyle/>
        <a:p>
          <a:endParaRPr lang="es-ES"/>
        </a:p>
      </dgm:t>
    </dgm:pt>
    <dgm:pt modelId="{85582DFD-FE61-3B4D-9670-9E9F890C3D99}" type="sibTrans" cxnId="{86BDB625-0CD5-0942-AE91-EF6478B7472D}">
      <dgm:prSet/>
      <dgm:spPr/>
      <dgm:t>
        <a:bodyPr/>
        <a:lstStyle/>
        <a:p>
          <a:endParaRPr lang="es-ES"/>
        </a:p>
      </dgm:t>
    </dgm:pt>
    <dgm:pt modelId="{99DEC6A8-B069-EE4E-A006-F2328DC08833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Frecuentes</a:t>
          </a:r>
        </a:p>
      </dgm:t>
    </dgm:pt>
    <dgm:pt modelId="{B2A964FA-FACD-6949-AA61-8C471C4C40DD}" type="parTrans" cxnId="{80E508CB-6475-3846-8F15-502D008CB2E2}">
      <dgm:prSet/>
      <dgm:spPr/>
      <dgm:t>
        <a:bodyPr/>
        <a:lstStyle/>
        <a:p>
          <a:endParaRPr lang="es-ES"/>
        </a:p>
      </dgm:t>
    </dgm:pt>
    <dgm:pt modelId="{61C08579-05F3-9945-B6D0-0472CA4820DB}" type="sibTrans" cxnId="{80E508CB-6475-3846-8F15-502D008CB2E2}">
      <dgm:prSet/>
      <dgm:spPr/>
      <dgm:t>
        <a:bodyPr/>
        <a:lstStyle/>
        <a:p>
          <a:endParaRPr lang="es-ES"/>
        </a:p>
      </dgm:t>
    </dgm:pt>
    <dgm:pt modelId="{74990595-2647-E345-BDD3-CD82B3BB8350}">
      <dgm:prSet phldrT="[Texto]" custT="1"/>
      <dgm:spPr/>
      <dgm:t>
        <a:bodyPr/>
        <a:lstStyle/>
        <a:p>
          <a:r>
            <a:rPr lang="es-ES" sz="2000" dirty="0"/>
            <a:t>Ahorros</a:t>
          </a:r>
        </a:p>
      </dgm:t>
    </dgm:pt>
    <dgm:pt modelId="{0492541E-68A7-9645-A98B-6102B35CC381}" type="parTrans" cxnId="{36779C55-9377-3142-8F5A-A4FE84F25A3A}">
      <dgm:prSet/>
      <dgm:spPr/>
      <dgm:t>
        <a:bodyPr/>
        <a:lstStyle/>
        <a:p>
          <a:endParaRPr lang="es-ES"/>
        </a:p>
      </dgm:t>
    </dgm:pt>
    <dgm:pt modelId="{4F03A5B1-0B04-E744-BFB1-E5789CF502A0}" type="sibTrans" cxnId="{36779C55-9377-3142-8F5A-A4FE84F25A3A}">
      <dgm:prSet/>
      <dgm:spPr/>
      <dgm:t>
        <a:bodyPr/>
        <a:lstStyle/>
        <a:p>
          <a:endParaRPr lang="es-ES"/>
        </a:p>
      </dgm:t>
    </dgm:pt>
    <dgm:pt modelId="{FE4F62A5-2377-354B-BAEF-45508A61E6A2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Para Gastar</a:t>
          </a:r>
        </a:p>
      </dgm:t>
    </dgm:pt>
    <dgm:pt modelId="{7FEFECF3-E822-454F-BB44-32D7C1F601AD}" type="parTrans" cxnId="{BF60EF07-77D4-C14B-A5C2-CA0210E27549}">
      <dgm:prSet/>
      <dgm:spPr/>
      <dgm:t>
        <a:bodyPr/>
        <a:lstStyle/>
        <a:p>
          <a:endParaRPr lang="es-ES"/>
        </a:p>
      </dgm:t>
    </dgm:pt>
    <dgm:pt modelId="{3BA9990B-BB21-AC4F-9BEA-0DF1A63D8796}" type="sibTrans" cxnId="{BF60EF07-77D4-C14B-A5C2-CA0210E27549}">
      <dgm:prSet/>
      <dgm:spPr/>
      <dgm:t>
        <a:bodyPr/>
        <a:lstStyle/>
        <a:p>
          <a:endParaRPr lang="es-ES"/>
        </a:p>
      </dgm:t>
    </dgm:pt>
    <dgm:pt modelId="{69FA9DE3-729A-BE4A-A478-FFA61E8DCF89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Para invertir</a:t>
          </a:r>
        </a:p>
      </dgm:t>
    </dgm:pt>
    <dgm:pt modelId="{7CF98719-E2E3-7F4E-8B05-15DD0C4EF764}" type="parTrans" cxnId="{96FB224B-666A-254B-ADCE-F16756B8ED18}">
      <dgm:prSet/>
      <dgm:spPr/>
      <dgm:t>
        <a:bodyPr/>
        <a:lstStyle/>
        <a:p>
          <a:endParaRPr lang="es-ES"/>
        </a:p>
      </dgm:t>
    </dgm:pt>
    <dgm:pt modelId="{440793ED-E851-AF4E-8EC2-E1E83D37213E}" type="sibTrans" cxnId="{96FB224B-666A-254B-ADCE-F16756B8ED18}">
      <dgm:prSet/>
      <dgm:spPr/>
      <dgm:t>
        <a:bodyPr/>
        <a:lstStyle/>
        <a:p>
          <a:endParaRPr lang="es-ES"/>
        </a:p>
      </dgm:t>
    </dgm:pt>
    <dgm:pt modelId="{492EE2B2-77D0-3C42-9984-4DF3CE56C89E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De mi Trabajo</a:t>
          </a:r>
        </a:p>
      </dgm:t>
    </dgm:pt>
    <dgm:pt modelId="{0A2BD68E-16CB-E241-A1C7-621CFAA5846A}" type="parTrans" cxnId="{3AB11BC6-90B4-6B4C-91E1-404FE54D7213}">
      <dgm:prSet/>
      <dgm:spPr/>
      <dgm:t>
        <a:bodyPr/>
        <a:lstStyle/>
        <a:p>
          <a:endParaRPr lang="es-ES"/>
        </a:p>
      </dgm:t>
    </dgm:pt>
    <dgm:pt modelId="{BBED19F8-40D5-D842-82EE-134CE3243A43}" type="sibTrans" cxnId="{3AB11BC6-90B4-6B4C-91E1-404FE54D7213}">
      <dgm:prSet/>
      <dgm:spPr/>
      <dgm:t>
        <a:bodyPr/>
        <a:lstStyle/>
        <a:p>
          <a:endParaRPr lang="es-ES"/>
        </a:p>
      </dgm:t>
    </dgm:pt>
    <dgm:pt modelId="{53F57626-F2D5-D44F-8BC5-EA4E70063374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Otras Fuentes</a:t>
          </a:r>
        </a:p>
      </dgm:t>
    </dgm:pt>
    <dgm:pt modelId="{ABF6536F-B7EA-3042-B094-F26677F09AEF}" type="parTrans" cxnId="{86566683-09E9-5F44-A4DE-18378746A9A1}">
      <dgm:prSet/>
      <dgm:spPr/>
      <dgm:t>
        <a:bodyPr/>
        <a:lstStyle/>
        <a:p>
          <a:endParaRPr lang="es-ES"/>
        </a:p>
      </dgm:t>
    </dgm:pt>
    <dgm:pt modelId="{742E0422-B4EB-3740-B358-265ED0086DE7}" type="sibTrans" cxnId="{86566683-09E9-5F44-A4DE-18378746A9A1}">
      <dgm:prSet/>
      <dgm:spPr/>
      <dgm:t>
        <a:bodyPr/>
        <a:lstStyle/>
        <a:p>
          <a:endParaRPr lang="es-ES"/>
        </a:p>
      </dgm:t>
    </dgm:pt>
    <dgm:pt modelId="{77C1A012-6B9D-154C-BA9D-08F37BA84BB3}">
      <dgm:prSet phldrT="[Texto]"/>
      <dgm:spPr/>
      <dgm:t>
        <a:bodyPr/>
        <a:lstStyle/>
        <a:p>
          <a:endParaRPr lang="es-ES" sz="1900" dirty="0"/>
        </a:p>
      </dgm:t>
    </dgm:pt>
    <dgm:pt modelId="{F6D59D4E-8AB9-C64B-83D8-F16E898FD939}" type="parTrans" cxnId="{CC67AFC2-AB72-BA48-83D8-2872A7397193}">
      <dgm:prSet/>
      <dgm:spPr/>
      <dgm:t>
        <a:bodyPr/>
        <a:lstStyle/>
        <a:p>
          <a:endParaRPr lang="es-ES"/>
        </a:p>
      </dgm:t>
    </dgm:pt>
    <dgm:pt modelId="{81C20E94-5369-0645-9F62-645EA25250B3}" type="sibTrans" cxnId="{CC67AFC2-AB72-BA48-83D8-2872A7397193}">
      <dgm:prSet/>
      <dgm:spPr/>
      <dgm:t>
        <a:bodyPr/>
        <a:lstStyle/>
        <a:p>
          <a:endParaRPr lang="es-ES"/>
        </a:p>
      </dgm:t>
    </dgm:pt>
    <dgm:pt modelId="{0F13193C-263D-EF40-AB7F-92E244DDB141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Mantenimientos</a:t>
          </a:r>
        </a:p>
      </dgm:t>
    </dgm:pt>
    <dgm:pt modelId="{C4B0CA9C-C0E8-5949-87B4-0BC0761E1A09}" type="parTrans" cxnId="{E3248A04-EDCC-1743-B1B7-4200C25ECC17}">
      <dgm:prSet/>
      <dgm:spPr/>
      <dgm:t>
        <a:bodyPr/>
        <a:lstStyle/>
        <a:p>
          <a:endParaRPr lang="es-ES"/>
        </a:p>
      </dgm:t>
    </dgm:pt>
    <dgm:pt modelId="{DA96B57E-BA42-6C45-9FD7-92B5F9EE8D72}" type="sibTrans" cxnId="{E3248A04-EDCC-1743-B1B7-4200C25ECC17}">
      <dgm:prSet/>
      <dgm:spPr/>
      <dgm:t>
        <a:bodyPr/>
        <a:lstStyle/>
        <a:p>
          <a:endParaRPr lang="es-ES"/>
        </a:p>
      </dgm:t>
    </dgm:pt>
    <dgm:pt modelId="{D3695DCF-9A08-724B-99B6-E44C2664390D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Combustible</a:t>
          </a:r>
        </a:p>
      </dgm:t>
    </dgm:pt>
    <dgm:pt modelId="{480346CE-1CD3-3E48-8E80-5E4B82DFE2C3}" type="parTrans" cxnId="{4ED90E93-AC88-E843-8DC7-200991AA7C96}">
      <dgm:prSet/>
      <dgm:spPr/>
      <dgm:t>
        <a:bodyPr/>
        <a:lstStyle/>
        <a:p>
          <a:endParaRPr lang="es-ES"/>
        </a:p>
      </dgm:t>
    </dgm:pt>
    <dgm:pt modelId="{DD2105AF-8B4C-084C-B87F-D39F192DF9EE}" type="sibTrans" cxnId="{4ED90E93-AC88-E843-8DC7-200991AA7C96}">
      <dgm:prSet/>
      <dgm:spPr/>
      <dgm:t>
        <a:bodyPr/>
        <a:lstStyle/>
        <a:p>
          <a:endParaRPr lang="es-ES"/>
        </a:p>
      </dgm:t>
    </dgm:pt>
    <dgm:pt modelId="{41B95AAA-955E-074A-9653-D1A4D5C4F575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La Batería</a:t>
          </a:r>
        </a:p>
      </dgm:t>
    </dgm:pt>
    <dgm:pt modelId="{6F0F56FF-28E8-F545-AB59-9E780229A8FF}" type="parTrans" cxnId="{8623BD19-15AF-AB47-9C68-0A99D4D2AAB1}">
      <dgm:prSet/>
      <dgm:spPr/>
      <dgm:t>
        <a:bodyPr/>
        <a:lstStyle/>
        <a:p>
          <a:endParaRPr lang="es-ES"/>
        </a:p>
      </dgm:t>
    </dgm:pt>
    <dgm:pt modelId="{AF5A2727-C089-7F41-8D2F-EA04B1AF14FD}" type="sibTrans" cxnId="{8623BD19-15AF-AB47-9C68-0A99D4D2AAB1}">
      <dgm:prSet/>
      <dgm:spPr/>
      <dgm:t>
        <a:bodyPr/>
        <a:lstStyle/>
        <a:p>
          <a:endParaRPr lang="es-ES"/>
        </a:p>
      </dgm:t>
    </dgm:pt>
    <dgm:pt modelId="{9F9F1453-9F7D-5949-814C-84C81A7521E5}">
      <dgm:prSet phldrT="[Texto]" custT="1"/>
      <dgm:spPr/>
      <dgm:t>
        <a:bodyPr/>
        <a:lstStyle/>
        <a:p>
          <a:endParaRPr lang="es-ES" sz="1600" b="0" i="0" dirty="0">
            <a:latin typeface="Avenir Light" panose="020B0402020203020204" pitchFamily="34" charset="77"/>
          </a:endParaRPr>
        </a:p>
      </dgm:t>
    </dgm:pt>
    <dgm:pt modelId="{BAF12CD9-7B4B-5B49-B9BD-E5CB55ACAEA4}" type="parTrans" cxnId="{80CDED4E-1549-AF45-BA84-6C0503273400}">
      <dgm:prSet/>
      <dgm:spPr/>
      <dgm:t>
        <a:bodyPr/>
        <a:lstStyle/>
        <a:p>
          <a:endParaRPr lang="es-ES"/>
        </a:p>
      </dgm:t>
    </dgm:pt>
    <dgm:pt modelId="{81309F40-1153-3A4C-9E67-32D0BD710AF4}" type="sibTrans" cxnId="{80CDED4E-1549-AF45-BA84-6C0503273400}">
      <dgm:prSet/>
      <dgm:spPr/>
      <dgm:t>
        <a:bodyPr/>
        <a:lstStyle/>
        <a:p>
          <a:endParaRPr lang="es-ES"/>
        </a:p>
      </dgm:t>
    </dgm:pt>
    <dgm:pt modelId="{7BBB80E8-93F7-594F-8A08-286AE5053257}">
      <dgm:prSet phldrT="[Texto]"/>
      <dgm:spPr/>
      <dgm:t>
        <a:bodyPr/>
        <a:lstStyle/>
        <a:p>
          <a:endParaRPr lang="es-ES" sz="1900" dirty="0"/>
        </a:p>
      </dgm:t>
    </dgm:pt>
    <dgm:pt modelId="{8EE97943-4F2B-B144-8D9D-3D4DB902CADF}" type="parTrans" cxnId="{10D1A38B-E162-6D46-9AD2-491F1E488C28}">
      <dgm:prSet/>
      <dgm:spPr/>
      <dgm:t>
        <a:bodyPr/>
        <a:lstStyle/>
        <a:p>
          <a:endParaRPr lang="es-ES"/>
        </a:p>
      </dgm:t>
    </dgm:pt>
    <dgm:pt modelId="{9F0DCD20-0E92-0E45-9FD9-D39B77459105}" type="sibTrans" cxnId="{10D1A38B-E162-6D46-9AD2-491F1E488C28}">
      <dgm:prSet/>
      <dgm:spPr/>
      <dgm:t>
        <a:bodyPr/>
        <a:lstStyle/>
        <a:p>
          <a:endParaRPr lang="es-ES"/>
        </a:p>
      </dgm:t>
    </dgm:pt>
    <dgm:pt modelId="{5F0B3CBD-0107-A441-9BA5-047D8CB47AC8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Piezas</a:t>
          </a:r>
        </a:p>
      </dgm:t>
    </dgm:pt>
    <dgm:pt modelId="{35CF548E-A6B1-474F-9820-55A67BE30747}" type="parTrans" cxnId="{FBD0A954-AF5B-7F4B-A2A1-3DF5FB2E2751}">
      <dgm:prSet/>
      <dgm:spPr/>
      <dgm:t>
        <a:bodyPr/>
        <a:lstStyle/>
        <a:p>
          <a:endParaRPr lang="es-ES"/>
        </a:p>
      </dgm:t>
    </dgm:pt>
    <dgm:pt modelId="{E2AAF192-6CDB-304A-A485-6793E46E60AB}" type="sibTrans" cxnId="{FBD0A954-AF5B-7F4B-A2A1-3DF5FB2E2751}">
      <dgm:prSet/>
      <dgm:spPr/>
      <dgm:t>
        <a:bodyPr/>
        <a:lstStyle/>
        <a:p>
          <a:endParaRPr lang="es-ES"/>
        </a:p>
      </dgm:t>
    </dgm:pt>
    <dgm:pt modelId="{849CE677-F59A-FD43-BE35-30A8B3AC0B26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Plan Celular</a:t>
          </a:r>
        </a:p>
      </dgm:t>
    </dgm:pt>
    <dgm:pt modelId="{DDF54F26-2370-FA4F-AEA8-AB70E25BE932}" type="parTrans" cxnId="{BD686083-B856-B841-A594-8C653E346709}">
      <dgm:prSet/>
      <dgm:spPr/>
      <dgm:t>
        <a:bodyPr/>
        <a:lstStyle/>
        <a:p>
          <a:endParaRPr lang="es-ES"/>
        </a:p>
      </dgm:t>
    </dgm:pt>
    <dgm:pt modelId="{4C6E5E0E-F9C9-0C45-ADE7-9834ACEF3544}" type="sibTrans" cxnId="{BD686083-B856-B841-A594-8C653E346709}">
      <dgm:prSet/>
      <dgm:spPr/>
      <dgm:t>
        <a:bodyPr/>
        <a:lstStyle/>
        <a:p>
          <a:endParaRPr lang="es-ES"/>
        </a:p>
      </dgm:t>
    </dgm:pt>
    <dgm:pt modelId="{59761B08-D529-3B4E-94B0-D949106E5D1A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El aparato</a:t>
          </a:r>
        </a:p>
      </dgm:t>
    </dgm:pt>
    <dgm:pt modelId="{B746CA56-C41A-5D48-999B-C2D69808B696}" type="parTrans" cxnId="{7ED4007B-691B-9D40-9135-3A72E9763358}">
      <dgm:prSet/>
      <dgm:spPr/>
      <dgm:t>
        <a:bodyPr/>
        <a:lstStyle/>
        <a:p>
          <a:endParaRPr lang="es-ES"/>
        </a:p>
      </dgm:t>
    </dgm:pt>
    <dgm:pt modelId="{5DB8AE49-3D30-094E-BF01-C512362501CB}" type="sibTrans" cxnId="{7ED4007B-691B-9D40-9135-3A72E9763358}">
      <dgm:prSet/>
      <dgm:spPr/>
      <dgm:t>
        <a:bodyPr/>
        <a:lstStyle/>
        <a:p>
          <a:endParaRPr lang="es-ES"/>
        </a:p>
      </dgm:t>
    </dgm:pt>
    <dgm:pt modelId="{4A6B9AE4-662B-BB4E-9153-99D294F41F66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La Pantalla</a:t>
          </a:r>
        </a:p>
      </dgm:t>
    </dgm:pt>
    <dgm:pt modelId="{95F787A7-E139-8749-8524-7C25491C1003}" type="parTrans" cxnId="{1CB93DE8-8340-9D49-BC73-3BC859730CA7}">
      <dgm:prSet/>
      <dgm:spPr/>
      <dgm:t>
        <a:bodyPr/>
        <a:lstStyle/>
        <a:p>
          <a:endParaRPr lang="es-ES"/>
        </a:p>
      </dgm:t>
    </dgm:pt>
    <dgm:pt modelId="{F9314A80-DA6F-6149-8073-8025E16F027B}" type="sibTrans" cxnId="{1CB93DE8-8340-9D49-BC73-3BC859730CA7}">
      <dgm:prSet/>
      <dgm:spPr/>
      <dgm:t>
        <a:bodyPr/>
        <a:lstStyle/>
        <a:p>
          <a:endParaRPr lang="es-ES"/>
        </a:p>
      </dgm:t>
    </dgm:pt>
    <dgm:pt modelId="{F03D8CB8-876E-BC4E-BB75-53D9755C4644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Para Suplir Ingresos</a:t>
          </a:r>
        </a:p>
      </dgm:t>
    </dgm:pt>
    <dgm:pt modelId="{3C1F8E7D-7319-B047-94FD-7B186EBBDB30}" type="parTrans" cxnId="{769C7000-FB92-FE4A-9B3D-E26FE336FBF9}">
      <dgm:prSet/>
      <dgm:spPr/>
      <dgm:t>
        <a:bodyPr/>
        <a:lstStyle/>
        <a:p>
          <a:endParaRPr lang="es-ES"/>
        </a:p>
      </dgm:t>
    </dgm:pt>
    <dgm:pt modelId="{02F92576-13FE-B440-9B07-E58530085AB7}" type="sibTrans" cxnId="{769C7000-FB92-FE4A-9B3D-E26FE336FBF9}">
      <dgm:prSet/>
      <dgm:spPr/>
      <dgm:t>
        <a:bodyPr/>
        <a:lstStyle/>
        <a:p>
          <a:endParaRPr lang="es-ES"/>
        </a:p>
      </dgm:t>
    </dgm:pt>
    <dgm:pt modelId="{15654660-ACF0-CC42-9619-2AD591DEA6FA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Un mes de salario</a:t>
          </a:r>
        </a:p>
      </dgm:t>
    </dgm:pt>
    <dgm:pt modelId="{6414D59A-C7D6-984C-AC67-C6018B86DD51}" type="parTrans" cxnId="{6E59AFA4-0C65-804A-AB61-C0BF70797F41}">
      <dgm:prSet/>
      <dgm:spPr/>
      <dgm:t>
        <a:bodyPr/>
        <a:lstStyle/>
        <a:p>
          <a:endParaRPr lang="es-ES"/>
        </a:p>
      </dgm:t>
    </dgm:pt>
    <dgm:pt modelId="{FB719182-B1E8-8742-824D-64456611876A}" type="sibTrans" cxnId="{6E59AFA4-0C65-804A-AB61-C0BF70797F41}">
      <dgm:prSet/>
      <dgm:spPr/>
      <dgm:t>
        <a:bodyPr/>
        <a:lstStyle/>
        <a:p>
          <a:endParaRPr lang="es-ES"/>
        </a:p>
      </dgm:t>
    </dgm:pt>
    <dgm:pt modelId="{71F98D6A-E45D-E543-AC87-7DB9DCC7B946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Cambiar el Carro</a:t>
          </a:r>
        </a:p>
      </dgm:t>
    </dgm:pt>
    <dgm:pt modelId="{129BE836-80CA-8549-B69F-6E0B1B106D33}" type="parTrans" cxnId="{ED5CCDA6-2212-CE42-BD34-9141E9764811}">
      <dgm:prSet/>
      <dgm:spPr/>
      <dgm:t>
        <a:bodyPr/>
        <a:lstStyle/>
        <a:p>
          <a:endParaRPr lang="es-ES"/>
        </a:p>
      </dgm:t>
    </dgm:pt>
    <dgm:pt modelId="{4B728DA2-A163-9D4D-A25D-B23CB99EC6B8}" type="sibTrans" cxnId="{ED5CCDA6-2212-CE42-BD34-9141E9764811}">
      <dgm:prSet/>
      <dgm:spPr/>
      <dgm:t>
        <a:bodyPr/>
        <a:lstStyle/>
        <a:p>
          <a:endParaRPr lang="es-ES"/>
        </a:p>
      </dgm:t>
    </dgm:pt>
    <dgm:pt modelId="{2FD89206-1A3D-C342-BE3B-359EB31F0CAA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Reposiciones</a:t>
          </a:r>
        </a:p>
      </dgm:t>
    </dgm:pt>
    <dgm:pt modelId="{3DDB2C19-5819-6544-9267-D745771FE082}" type="parTrans" cxnId="{58D09656-E1BB-6446-B043-3FDDDC638A4D}">
      <dgm:prSet/>
      <dgm:spPr/>
      <dgm:t>
        <a:bodyPr/>
        <a:lstStyle/>
        <a:p>
          <a:endParaRPr lang="es-ES"/>
        </a:p>
      </dgm:t>
    </dgm:pt>
    <dgm:pt modelId="{DD9C239B-699F-CB41-BC9C-E1A8BDA3AC32}" type="sibTrans" cxnId="{58D09656-E1BB-6446-B043-3FDDDC638A4D}">
      <dgm:prSet/>
      <dgm:spPr/>
      <dgm:t>
        <a:bodyPr/>
        <a:lstStyle/>
        <a:p>
          <a:endParaRPr lang="es-ES"/>
        </a:p>
      </dgm:t>
    </dgm:pt>
    <dgm:pt modelId="{0838067C-7ACC-9948-B115-CEC3C3073AC7}">
      <dgm:prSet phldrT="[Texto]" custT="1"/>
      <dgm:spPr/>
      <dgm:t>
        <a:bodyPr/>
        <a:lstStyle/>
        <a:p>
          <a:endParaRPr lang="es-ES" sz="1600" b="0" i="0" dirty="0">
            <a:latin typeface="Avenir Light" panose="020B0402020203020204" pitchFamily="34" charset="77"/>
          </a:endParaRPr>
        </a:p>
      </dgm:t>
    </dgm:pt>
    <dgm:pt modelId="{FB7F5705-A0CC-DC4B-B92A-C4B6F8A787E1}" type="parTrans" cxnId="{F051CAC3-04DE-8040-B5CF-8B8E6BE6718F}">
      <dgm:prSet/>
      <dgm:spPr/>
      <dgm:t>
        <a:bodyPr/>
        <a:lstStyle/>
        <a:p>
          <a:endParaRPr lang="es-ES"/>
        </a:p>
      </dgm:t>
    </dgm:pt>
    <dgm:pt modelId="{E7D13FE2-6A77-9842-B167-CE9937C96F94}" type="sibTrans" cxnId="{F051CAC3-04DE-8040-B5CF-8B8E6BE6718F}">
      <dgm:prSet/>
      <dgm:spPr/>
      <dgm:t>
        <a:bodyPr/>
        <a:lstStyle/>
        <a:p>
          <a:endParaRPr lang="es-ES"/>
        </a:p>
      </dgm:t>
    </dgm:pt>
    <dgm:pt modelId="{8D0A8B13-A455-7642-ACF0-09B461410B17}">
      <dgm:prSet phldrT="[Texto]" custT="1"/>
      <dgm:spPr/>
      <dgm:t>
        <a:bodyPr/>
        <a:lstStyle/>
        <a:p>
          <a:endParaRPr lang="es-ES" sz="1600" b="0" i="0" dirty="0">
            <a:latin typeface="Avenir Light" panose="020B0402020203020204" pitchFamily="34" charset="77"/>
          </a:endParaRPr>
        </a:p>
      </dgm:t>
    </dgm:pt>
    <dgm:pt modelId="{6BDAC692-D780-FD41-B34E-38587891DABA}" type="parTrans" cxnId="{C2413701-8749-FA44-9163-7D41171108E7}">
      <dgm:prSet/>
      <dgm:spPr/>
      <dgm:t>
        <a:bodyPr/>
        <a:lstStyle/>
        <a:p>
          <a:endParaRPr lang="es-ES"/>
        </a:p>
      </dgm:t>
    </dgm:pt>
    <dgm:pt modelId="{C45DB821-748A-CD4C-9D07-0E1FF13AC2A1}" type="sibTrans" cxnId="{C2413701-8749-FA44-9163-7D41171108E7}">
      <dgm:prSet/>
      <dgm:spPr/>
      <dgm:t>
        <a:bodyPr/>
        <a:lstStyle/>
        <a:p>
          <a:endParaRPr lang="es-ES"/>
        </a:p>
      </dgm:t>
    </dgm:pt>
    <dgm:pt modelId="{5271AB09-69EB-D541-AA07-BE9DCF3E2490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para comprar generador salón de mi amiga (y cobrar un alquiler)</a:t>
          </a:r>
        </a:p>
      </dgm:t>
    </dgm:pt>
    <dgm:pt modelId="{26DF77AB-2F12-2E44-ACA3-A5FD64A97888}" type="parTrans" cxnId="{506F39CE-8140-6448-B7CB-CAEC0B605121}">
      <dgm:prSet/>
      <dgm:spPr/>
      <dgm:t>
        <a:bodyPr/>
        <a:lstStyle/>
        <a:p>
          <a:endParaRPr lang="es-ES"/>
        </a:p>
      </dgm:t>
    </dgm:pt>
    <dgm:pt modelId="{A77FB394-52BA-104C-BE63-802234CDA302}" type="sibTrans" cxnId="{506F39CE-8140-6448-B7CB-CAEC0B605121}">
      <dgm:prSet/>
      <dgm:spPr/>
      <dgm:t>
        <a:bodyPr/>
        <a:lstStyle/>
        <a:p>
          <a:endParaRPr lang="es-ES"/>
        </a:p>
      </dgm:t>
    </dgm:pt>
    <dgm:pt modelId="{AF90C1AC-C528-1A44-85DB-E992021BFDB4}">
      <dgm:prSet phldrT="[Texto]" custT="1"/>
      <dgm:spPr/>
      <dgm:t>
        <a:bodyPr/>
        <a:lstStyle/>
        <a:p>
          <a:endParaRPr lang="es-ES" sz="1600" b="0" i="0" dirty="0">
            <a:latin typeface="Avenir Light" panose="020B0402020203020204" pitchFamily="34" charset="77"/>
          </a:endParaRPr>
        </a:p>
      </dgm:t>
    </dgm:pt>
    <dgm:pt modelId="{D771B540-7837-B64F-83EA-F4A097CF3AF0}" type="sibTrans" cxnId="{C6B6ACCA-ACD0-2548-A51E-C7C830CF0D63}">
      <dgm:prSet/>
      <dgm:spPr/>
      <dgm:t>
        <a:bodyPr/>
        <a:lstStyle/>
        <a:p>
          <a:endParaRPr lang="es-ES"/>
        </a:p>
      </dgm:t>
    </dgm:pt>
    <dgm:pt modelId="{9C142E79-0962-E148-A13E-AC4592FACB81}" type="parTrans" cxnId="{C6B6ACCA-ACD0-2548-A51E-C7C830CF0D63}">
      <dgm:prSet/>
      <dgm:spPr/>
      <dgm:t>
        <a:bodyPr/>
        <a:lstStyle/>
        <a:p>
          <a:endParaRPr lang="es-ES"/>
        </a:p>
      </dgm:t>
    </dgm:pt>
    <dgm:pt modelId="{221D9A81-7836-DD4F-8AB6-FD51ED12DC89}">
      <dgm:prSet phldrT="[Texto]" custT="1"/>
      <dgm:spPr/>
      <dgm:t>
        <a:bodyPr/>
        <a:lstStyle/>
        <a:p>
          <a:endParaRPr lang="es-ES" sz="1600" b="0" i="0" dirty="0">
            <a:latin typeface="Avenir Light" panose="020B0402020203020204" pitchFamily="34" charset="77"/>
          </a:endParaRPr>
        </a:p>
      </dgm:t>
    </dgm:pt>
    <dgm:pt modelId="{C63A3A80-4D55-4C44-817A-F7348D95BDB0}" type="sibTrans" cxnId="{CE831F61-856A-2843-B3E2-6D84B81067C7}">
      <dgm:prSet/>
      <dgm:spPr/>
      <dgm:t>
        <a:bodyPr/>
        <a:lstStyle/>
        <a:p>
          <a:endParaRPr lang="es-ES"/>
        </a:p>
      </dgm:t>
    </dgm:pt>
    <dgm:pt modelId="{3BC8626E-EDDD-4A4F-9E87-AA5B2D7E80D5}" type="parTrans" cxnId="{CE831F61-856A-2843-B3E2-6D84B81067C7}">
      <dgm:prSet/>
      <dgm:spPr/>
      <dgm:t>
        <a:bodyPr/>
        <a:lstStyle/>
        <a:p>
          <a:endParaRPr lang="es-ES"/>
        </a:p>
      </dgm:t>
    </dgm:pt>
    <dgm:pt modelId="{A042D70F-5F23-A64E-B5AC-974C0B33F829}">
      <dgm:prSet phldrT="[Texto]" custT="1"/>
      <dgm:spPr/>
      <dgm:t>
        <a:bodyPr/>
        <a:lstStyle/>
        <a:p>
          <a:endParaRPr lang="es-ES" sz="1600" b="0" i="0" dirty="0">
            <a:latin typeface="Avenir Light" panose="020B0402020203020204" pitchFamily="34" charset="77"/>
          </a:endParaRPr>
        </a:p>
      </dgm:t>
    </dgm:pt>
    <dgm:pt modelId="{A87AABD4-D5BF-0B44-A62F-A711BE8FEDD7}" type="sibTrans" cxnId="{3A0BA75E-8B23-594D-8CCC-39DBC934EED7}">
      <dgm:prSet/>
      <dgm:spPr/>
      <dgm:t>
        <a:bodyPr/>
        <a:lstStyle/>
        <a:p>
          <a:endParaRPr lang="es-ES"/>
        </a:p>
      </dgm:t>
    </dgm:pt>
    <dgm:pt modelId="{D6273E1B-B8A3-1940-82DB-D91D189B12BC}" type="parTrans" cxnId="{3A0BA75E-8B23-594D-8CCC-39DBC934EED7}">
      <dgm:prSet/>
      <dgm:spPr/>
      <dgm:t>
        <a:bodyPr/>
        <a:lstStyle/>
        <a:p>
          <a:endParaRPr lang="es-ES"/>
        </a:p>
      </dgm:t>
    </dgm:pt>
    <dgm:pt modelId="{713532A9-32B3-EE4D-9A82-A7EA2084D194}">
      <dgm:prSet phldrT="[Texto]" custT="1"/>
      <dgm:spPr/>
      <dgm:t>
        <a:bodyPr/>
        <a:lstStyle/>
        <a:p>
          <a:endParaRPr lang="es-ES" sz="1600" b="0" i="0" dirty="0">
            <a:latin typeface="Avenir Light" panose="020B0402020203020204" pitchFamily="34" charset="77"/>
          </a:endParaRPr>
        </a:p>
      </dgm:t>
    </dgm:pt>
    <dgm:pt modelId="{3BC1CD5A-3D54-BF43-9EB3-54471090F0C0}" type="sibTrans" cxnId="{8CE57F38-FAFA-524A-9A9D-18BE889657C6}">
      <dgm:prSet/>
      <dgm:spPr/>
      <dgm:t>
        <a:bodyPr/>
        <a:lstStyle/>
        <a:p>
          <a:endParaRPr lang="es-ES"/>
        </a:p>
      </dgm:t>
    </dgm:pt>
    <dgm:pt modelId="{5ABF88E9-0181-D947-93AF-0115A0E96ED3}" type="parTrans" cxnId="{8CE57F38-FAFA-524A-9A9D-18BE889657C6}">
      <dgm:prSet/>
      <dgm:spPr/>
      <dgm:t>
        <a:bodyPr/>
        <a:lstStyle/>
        <a:p>
          <a:endParaRPr lang="es-ES"/>
        </a:p>
      </dgm:t>
    </dgm:pt>
    <dgm:pt modelId="{6095FC1B-5906-F647-873A-1A2B2BEC6B78}" type="pres">
      <dgm:prSet presAssocID="{929DF9D1-BB2F-7740-8CBF-8226EEC2DA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51AF38BE-54B9-B646-A471-A20F520E0DFB}" type="pres">
      <dgm:prSet presAssocID="{2597E425-A552-5544-8B3A-BD830FB076E9}" presName="composite" presStyleCnt="0"/>
      <dgm:spPr/>
    </dgm:pt>
    <dgm:pt modelId="{332E076B-1F58-D54C-8FE6-672EE592A66A}" type="pres">
      <dgm:prSet presAssocID="{2597E425-A552-5544-8B3A-BD830FB076E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1A6278A-E5BA-BE40-A0A5-3ECE28460D10}" type="pres">
      <dgm:prSet presAssocID="{2597E425-A552-5544-8B3A-BD830FB076E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749A7858-C76D-4E48-B187-592DD631C1BD}" type="pres">
      <dgm:prSet presAssocID="{66943951-0B29-9A41-A6C6-D8713F35779F}" presName="space" presStyleCnt="0"/>
      <dgm:spPr/>
    </dgm:pt>
    <dgm:pt modelId="{4AAC55F5-6E62-F149-98A0-641055606999}" type="pres">
      <dgm:prSet presAssocID="{ED92905C-FEAD-274E-8482-CAADB12855B0}" presName="composite" presStyleCnt="0"/>
      <dgm:spPr/>
    </dgm:pt>
    <dgm:pt modelId="{F43164AF-41A2-C947-98B2-C4A455EE980C}" type="pres">
      <dgm:prSet presAssocID="{ED92905C-FEAD-274E-8482-CAADB12855B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2031A6EE-9DE5-1E49-86F6-F44187D41040}" type="pres">
      <dgm:prSet presAssocID="{ED92905C-FEAD-274E-8482-CAADB12855B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20031C1B-D91D-8A4F-88CA-FF31C195EE9D}" type="pres">
      <dgm:prSet presAssocID="{85582DFD-FE61-3B4D-9670-9E9F890C3D99}" presName="space" presStyleCnt="0"/>
      <dgm:spPr/>
    </dgm:pt>
    <dgm:pt modelId="{739931B3-FDB3-304D-BDD2-92AD068DA2EC}" type="pres">
      <dgm:prSet presAssocID="{74990595-2647-E345-BDD3-CD82B3BB8350}" presName="composite" presStyleCnt="0"/>
      <dgm:spPr/>
    </dgm:pt>
    <dgm:pt modelId="{694CEB89-422B-F04D-870B-40C33FEE0EF8}" type="pres">
      <dgm:prSet presAssocID="{74990595-2647-E345-BDD3-CD82B3BB835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558F5D7D-5E0A-F64B-B4C3-79B8BF002E79}" type="pres">
      <dgm:prSet presAssocID="{74990595-2647-E345-BDD3-CD82B3BB835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8D2FB3CF-7608-F947-ABC7-4FBABB7862FC}" type="presOf" srcId="{77C1A012-6B9D-154C-BA9D-08F37BA84BB3}" destId="{2031A6EE-9DE5-1E49-86F6-F44187D41040}" srcOrd="0" destOrd="12" presId="urn:microsoft.com/office/officeart/2005/8/layout/hList1"/>
    <dgm:cxn modelId="{80CDED4E-1549-AF45-BA84-6C0503273400}" srcId="{ED92905C-FEAD-274E-8482-CAADB12855B0}" destId="{9F9F1453-9F7D-5949-814C-84C81A7521E5}" srcOrd="3" destOrd="0" parTransId="{BAF12CD9-7B4B-5B49-B9BD-E5CB55ACAEA4}" sibTransId="{81309F40-1153-3A4C-9E67-32D0BD710AF4}"/>
    <dgm:cxn modelId="{A928A8E7-76BB-4D4C-9F22-4FA8057B8728}" type="presOf" srcId="{ED92905C-FEAD-274E-8482-CAADB12855B0}" destId="{F43164AF-41A2-C947-98B2-C4A455EE980C}" srcOrd="0" destOrd="0" presId="urn:microsoft.com/office/officeart/2005/8/layout/hList1"/>
    <dgm:cxn modelId="{E3248A04-EDCC-1743-B1B7-4200C25ECC17}" srcId="{ED92905C-FEAD-274E-8482-CAADB12855B0}" destId="{0F13193C-263D-EF40-AB7F-92E244DDB141}" srcOrd="4" destOrd="0" parTransId="{C4B0CA9C-C0E8-5949-87B4-0BC0761E1A09}" sibTransId="{DA96B57E-BA42-6C45-9FD7-92B5F9EE8D72}"/>
    <dgm:cxn modelId="{36779C55-9377-3142-8F5A-A4FE84F25A3A}" srcId="{929DF9D1-BB2F-7740-8CBF-8226EEC2DA11}" destId="{74990595-2647-E345-BDD3-CD82B3BB8350}" srcOrd="2" destOrd="0" parTransId="{0492541E-68A7-9645-A98B-6102B35CC381}" sibTransId="{4F03A5B1-0B04-E744-BFB1-E5789CF502A0}"/>
    <dgm:cxn modelId="{BF60EF07-77D4-C14B-A5C2-CA0210E27549}" srcId="{74990595-2647-E345-BDD3-CD82B3BB8350}" destId="{FE4F62A5-2377-354B-BAEF-45508A61E6A2}" srcOrd="2" destOrd="0" parTransId="{7FEFECF3-E822-454F-BB44-32D7C1F601AD}" sibTransId="{3BA9990B-BB21-AC4F-9BEA-0DF1A63D8796}"/>
    <dgm:cxn modelId="{506F39CE-8140-6448-B7CB-CAEC0B605121}" srcId="{69FA9DE3-729A-BE4A-A478-FFA61E8DCF89}" destId="{5271AB09-69EB-D541-AA07-BE9DCF3E2490}" srcOrd="0" destOrd="0" parTransId="{26DF77AB-2F12-2E44-ACA3-A5FD64A97888}" sibTransId="{A77FB394-52BA-104C-BE63-802234CDA302}"/>
    <dgm:cxn modelId="{C267FAEB-007B-154E-AF29-EC347DF04100}" type="presOf" srcId="{929DF9D1-BB2F-7740-8CBF-8226EEC2DA11}" destId="{6095FC1B-5906-F647-873A-1A2B2BEC6B78}" srcOrd="0" destOrd="0" presId="urn:microsoft.com/office/officeart/2005/8/layout/hList1"/>
    <dgm:cxn modelId="{C3D14739-C49E-BF42-8E19-42B52F95BEE8}" type="presOf" srcId="{492EE2B2-77D0-3C42-9984-4DF3CE56C89E}" destId="{41A6278A-E5BA-BE40-A0A5-3ECE28460D10}" srcOrd="0" destOrd="4" presId="urn:microsoft.com/office/officeart/2005/8/layout/hList1"/>
    <dgm:cxn modelId="{86566683-09E9-5F44-A4DE-18378746A9A1}" srcId="{2597E425-A552-5544-8B3A-BD830FB076E9}" destId="{53F57626-F2D5-D44F-8BC5-EA4E70063374}" srcOrd="6" destOrd="0" parTransId="{ABF6536F-B7EA-3042-B094-F26677F09AEF}" sibTransId="{742E0422-B4EB-3740-B358-265ED0086DE7}"/>
    <dgm:cxn modelId="{F051CAC3-04DE-8040-B5CF-8B8E6BE6718F}" srcId="{74990595-2647-E345-BDD3-CD82B3BB8350}" destId="{0838067C-7ACC-9948-B115-CEC3C3073AC7}" srcOrd="1" destOrd="0" parTransId="{FB7F5705-A0CC-DC4B-B92A-C4B6F8A787E1}" sibTransId="{E7D13FE2-6A77-9842-B167-CE9937C96F94}"/>
    <dgm:cxn modelId="{BD686083-B856-B841-A594-8C653E346709}" srcId="{99DEC6A8-B069-EE4E-A006-F2328DC08833}" destId="{849CE677-F59A-FD43-BE35-30A8B3AC0B26}" srcOrd="1" destOrd="0" parTransId="{DDF54F26-2370-FA4F-AEA8-AB70E25BE932}" sibTransId="{4C6E5E0E-F9C9-0C45-ADE7-9834ACEF3544}"/>
    <dgm:cxn modelId="{ED5CCDA6-2212-CE42-BD34-9141E9764811}" srcId="{FE4F62A5-2377-354B-BAEF-45508A61E6A2}" destId="{71F98D6A-E45D-E543-AC87-7DB9DCC7B946}" srcOrd="0" destOrd="0" parTransId="{129BE836-80CA-8549-B69F-6E0B1B106D33}" sibTransId="{4B728DA2-A163-9D4D-A25D-B23CB99EC6B8}"/>
    <dgm:cxn modelId="{4842F0F7-B5AB-584E-8452-18EA7F0337E3}" type="presOf" srcId="{849CE677-F59A-FD43-BE35-30A8B3AC0B26}" destId="{2031A6EE-9DE5-1E49-86F6-F44187D41040}" srcOrd="0" destOrd="2" presId="urn:microsoft.com/office/officeart/2005/8/layout/hList1"/>
    <dgm:cxn modelId="{A86F0B5D-3C14-F04D-A82B-2916FC0FE480}" type="presOf" srcId="{20C20EE7-A3A4-C24B-A258-8535432AC1E7}" destId="{41A6278A-E5BA-BE40-A0A5-3ECE28460D10}" srcOrd="0" destOrd="2" presId="urn:microsoft.com/office/officeart/2005/8/layout/hList1"/>
    <dgm:cxn modelId="{E323DF8E-1EFB-7E43-89A4-E5B7EAFFD04A}" type="presOf" srcId="{5271AB09-69EB-D541-AA07-BE9DCF3E2490}" destId="{558F5D7D-5E0A-F64B-B4C3-79B8BF002E79}" srcOrd="0" destOrd="7" presId="urn:microsoft.com/office/officeart/2005/8/layout/hList1"/>
    <dgm:cxn modelId="{282D24BF-BDBC-3A41-B2CA-5A049AE472C0}" type="presOf" srcId="{4A6B9AE4-662B-BB4E-9153-99D294F41F66}" destId="{2031A6EE-9DE5-1E49-86F6-F44187D41040}" srcOrd="0" destOrd="10" presId="urn:microsoft.com/office/officeart/2005/8/layout/hList1"/>
    <dgm:cxn modelId="{8CE57F38-FAFA-524A-9A9D-18BE889657C6}" srcId="{2597E425-A552-5544-8B3A-BD830FB076E9}" destId="{713532A9-32B3-EE4D-9A82-A7EA2084D194}" srcOrd="3" destOrd="0" parTransId="{5ABF88E9-0181-D947-93AF-0115A0E96ED3}" sibTransId="{3BC1CD5A-3D54-BF43-9EB3-54471090F0C0}"/>
    <dgm:cxn modelId="{1F4154D1-C37D-1944-BF6D-3631ED3CD846}" type="presOf" srcId="{7BBB80E8-93F7-594F-8A08-286AE5053257}" destId="{2031A6EE-9DE5-1E49-86F6-F44187D41040}" srcOrd="0" destOrd="11" presId="urn:microsoft.com/office/officeart/2005/8/layout/hList1"/>
    <dgm:cxn modelId="{C6B6ACCA-ACD0-2548-A51E-C7C830CF0D63}" srcId="{ED92905C-FEAD-274E-8482-CAADB12855B0}" destId="{AF90C1AC-C528-1A44-85DB-E992021BFDB4}" srcOrd="1" destOrd="0" parTransId="{9C142E79-0962-E148-A13E-AC4592FACB81}" sibTransId="{D771B540-7837-B64F-83EA-F4A097CF3AF0}"/>
    <dgm:cxn modelId="{769C7000-FB92-FE4A-9B3D-E26FE336FBF9}" srcId="{74990595-2647-E345-BDD3-CD82B3BB8350}" destId="{F03D8CB8-876E-BC4E-BB75-53D9755C4644}" srcOrd="0" destOrd="0" parTransId="{3C1F8E7D-7319-B047-94FD-7B186EBBDB30}" sibTransId="{02F92576-13FE-B440-9B07-E58530085AB7}"/>
    <dgm:cxn modelId="{3AB11BC6-90B4-6B4C-91E1-404FE54D7213}" srcId="{2597E425-A552-5544-8B3A-BD830FB076E9}" destId="{492EE2B2-77D0-3C42-9984-4DF3CE56C89E}" srcOrd="4" destOrd="0" parTransId="{0A2BD68E-16CB-E241-A1C7-621CFAA5846A}" sibTransId="{BBED19F8-40D5-D842-82EE-134CE3243A43}"/>
    <dgm:cxn modelId="{DDA6ADC9-68A1-B048-8AFC-F9A72C57757F}" type="presOf" srcId="{713532A9-32B3-EE4D-9A82-A7EA2084D194}" destId="{41A6278A-E5BA-BE40-A0A5-3ECE28460D10}" srcOrd="0" destOrd="3" presId="urn:microsoft.com/office/officeart/2005/8/layout/hList1"/>
    <dgm:cxn modelId="{14367CF0-76EC-DA42-ABB7-BD3E690F40FE}" type="presOf" srcId="{59761B08-D529-3B4E-94B0-D949106E5D1A}" destId="{2031A6EE-9DE5-1E49-86F6-F44187D41040}" srcOrd="0" destOrd="6" presId="urn:microsoft.com/office/officeart/2005/8/layout/hList1"/>
    <dgm:cxn modelId="{4ED90E93-AC88-E843-8DC7-200991AA7C96}" srcId="{99DEC6A8-B069-EE4E-A006-F2328DC08833}" destId="{D3695DCF-9A08-724B-99B6-E44C2664390D}" srcOrd="0" destOrd="0" parTransId="{480346CE-1CD3-3E48-8E80-5E4B82DFE2C3}" sibTransId="{DD2105AF-8B4C-084C-B87F-D39F192DF9EE}"/>
    <dgm:cxn modelId="{5CE10FFC-D6E7-214D-B7C1-D48C4CC066DE}" srcId="{929DF9D1-BB2F-7740-8CBF-8226EEC2DA11}" destId="{2597E425-A552-5544-8B3A-BD830FB076E9}" srcOrd="0" destOrd="0" parTransId="{09B434A5-1CFC-A249-AB2A-97E88C8A6483}" sibTransId="{66943951-0B29-9A41-A6C6-D8713F35779F}"/>
    <dgm:cxn modelId="{FBD0A954-AF5B-7F4B-A2A1-3DF5FB2E2751}" srcId="{0F13193C-263D-EF40-AB7F-92E244DDB141}" destId="{5F0B3CBD-0107-A441-9BA5-047D8CB47AC8}" srcOrd="0" destOrd="0" parTransId="{35CF548E-A6B1-474F-9820-55A67BE30747}" sibTransId="{E2AAF192-6CDB-304A-A485-6793E46E60AB}"/>
    <dgm:cxn modelId="{10D1A38B-E162-6D46-9AD2-491F1E488C28}" srcId="{0F13193C-263D-EF40-AB7F-92E244DDB141}" destId="{7BBB80E8-93F7-594F-8A08-286AE5053257}" srcOrd="2" destOrd="0" parTransId="{8EE97943-4F2B-B144-8D9D-3D4DB902CADF}" sibTransId="{9F0DCD20-0E92-0E45-9FD9-D39B77459105}"/>
    <dgm:cxn modelId="{CC67AFC2-AB72-BA48-83D8-2872A7397193}" srcId="{ED92905C-FEAD-274E-8482-CAADB12855B0}" destId="{77C1A012-6B9D-154C-BA9D-08F37BA84BB3}" srcOrd="5" destOrd="0" parTransId="{F6D59D4E-8AB9-C64B-83D8-F16E898FD939}" sibTransId="{81C20E94-5369-0645-9F62-645EA25250B3}"/>
    <dgm:cxn modelId="{CE831F61-856A-2843-B3E2-6D84B81067C7}" srcId="{2597E425-A552-5544-8B3A-BD830FB076E9}" destId="{221D9A81-7836-DD4F-8AB6-FD51ED12DC89}" srcOrd="5" destOrd="0" parTransId="{3BC8626E-EDDD-4A4F-9E87-AA5B2D7E80D5}" sibTransId="{C63A3A80-4D55-4C44-817A-F7348D95BDB0}"/>
    <dgm:cxn modelId="{6064FE49-F960-F949-B0DC-294ADB2D7FC4}" type="presOf" srcId="{FE4F62A5-2377-354B-BAEF-45508A61E6A2}" destId="{558F5D7D-5E0A-F64B-B4C3-79B8BF002E79}" srcOrd="0" destOrd="3" presId="urn:microsoft.com/office/officeart/2005/8/layout/hList1"/>
    <dgm:cxn modelId="{9FA352BB-B248-5D43-B711-C91D9C4087EB}" type="presOf" srcId="{2597E425-A552-5544-8B3A-BD830FB076E9}" destId="{332E076B-1F58-D54C-8FE6-672EE592A66A}" srcOrd="0" destOrd="0" presId="urn:microsoft.com/office/officeart/2005/8/layout/hList1"/>
    <dgm:cxn modelId="{1CB93DE8-8340-9D49-BC73-3BC859730CA7}" srcId="{0F13193C-263D-EF40-AB7F-92E244DDB141}" destId="{4A6B9AE4-662B-BB4E-9153-99D294F41F66}" srcOrd="1" destOrd="0" parTransId="{95F787A7-E139-8749-8524-7C25491C1003}" sibTransId="{F9314A80-DA6F-6149-8073-8025E16F027B}"/>
    <dgm:cxn modelId="{9771AB96-DC8E-574A-8D56-BEBDBBFC3D0D}" type="presOf" srcId="{15654660-ACF0-CC42-9619-2AD591DEA6FA}" destId="{558F5D7D-5E0A-F64B-B4C3-79B8BF002E79}" srcOrd="0" destOrd="1" presId="urn:microsoft.com/office/officeart/2005/8/layout/hList1"/>
    <dgm:cxn modelId="{8623BD19-15AF-AB47-9C68-0A99D4D2AAB1}" srcId="{2FD89206-1A3D-C342-BE3B-359EB31F0CAA}" destId="{41B95AAA-955E-074A-9653-D1A4D5C4F575}" srcOrd="0" destOrd="0" parTransId="{6F0F56FF-28E8-F545-AB59-9E780229A8FF}" sibTransId="{AF5A2727-C089-7F41-8D2F-EA04B1AF14FD}"/>
    <dgm:cxn modelId="{3349155B-8033-C547-B2FE-13D998D37A51}" type="presOf" srcId="{41B95AAA-955E-074A-9653-D1A4D5C4F575}" destId="{2031A6EE-9DE5-1E49-86F6-F44187D41040}" srcOrd="0" destOrd="5" presId="urn:microsoft.com/office/officeart/2005/8/layout/hList1"/>
    <dgm:cxn modelId="{0993EED5-C554-644F-8598-FD3673E168FD}" type="presOf" srcId="{A042D70F-5F23-A64E-B5AC-974C0B33F829}" destId="{41A6278A-E5BA-BE40-A0A5-3ECE28460D10}" srcOrd="0" destOrd="1" presId="urn:microsoft.com/office/officeart/2005/8/layout/hList1"/>
    <dgm:cxn modelId="{1D457870-55EA-7640-A64C-DF2DEBDA191D}" type="presOf" srcId="{C24D4788-3AA4-C945-BBBC-21F8E51DBF0B}" destId="{41A6278A-E5BA-BE40-A0A5-3ECE28460D10}" srcOrd="0" destOrd="0" presId="urn:microsoft.com/office/officeart/2005/8/layout/hList1"/>
    <dgm:cxn modelId="{C315F9A0-3A46-724C-99E0-D4C4D544B466}" type="presOf" srcId="{2FD89206-1A3D-C342-BE3B-359EB31F0CAA}" destId="{2031A6EE-9DE5-1E49-86F6-F44187D41040}" srcOrd="0" destOrd="4" presId="urn:microsoft.com/office/officeart/2005/8/layout/hList1"/>
    <dgm:cxn modelId="{3A0BA75E-8B23-594D-8CCC-39DBC934EED7}" srcId="{2597E425-A552-5544-8B3A-BD830FB076E9}" destId="{A042D70F-5F23-A64E-B5AC-974C0B33F829}" srcOrd="1" destOrd="0" parTransId="{D6273E1B-B8A3-1940-82DB-D91D189B12BC}" sibTransId="{A87AABD4-D5BF-0B44-A62F-A711BE8FEDD7}"/>
    <dgm:cxn modelId="{2C5C6A1C-542E-F845-AAE9-3A102A634F66}" type="presOf" srcId="{74990595-2647-E345-BDD3-CD82B3BB8350}" destId="{694CEB89-422B-F04D-870B-40C33FEE0EF8}" srcOrd="0" destOrd="0" presId="urn:microsoft.com/office/officeart/2005/8/layout/hList1"/>
    <dgm:cxn modelId="{2BF74CE3-0FAF-E849-A73A-335903610249}" srcId="{2597E425-A552-5544-8B3A-BD830FB076E9}" destId="{20C20EE7-A3A4-C24B-A258-8535432AC1E7}" srcOrd="2" destOrd="0" parTransId="{01DC9B4C-C5D8-4147-BB9A-ACED49F7EB88}" sibTransId="{79046CC5-35BF-834A-8CEB-9FEBBF645142}"/>
    <dgm:cxn modelId="{1F58A882-C6DF-5341-B406-BC389C5BA3DF}" type="presOf" srcId="{53F57626-F2D5-D44F-8BC5-EA4E70063374}" destId="{41A6278A-E5BA-BE40-A0A5-3ECE28460D10}" srcOrd="0" destOrd="6" presId="urn:microsoft.com/office/officeart/2005/8/layout/hList1"/>
    <dgm:cxn modelId="{96FB224B-666A-254B-ADCE-F16756B8ED18}" srcId="{74990595-2647-E345-BDD3-CD82B3BB8350}" destId="{69FA9DE3-729A-BE4A-A478-FFA61E8DCF89}" srcOrd="4" destOrd="0" parTransId="{7CF98719-E2E3-7F4E-8B05-15DD0C4EF764}" sibTransId="{440793ED-E851-AF4E-8EC2-E1E83D37213E}"/>
    <dgm:cxn modelId="{6E59AFA4-0C65-804A-AB61-C0BF70797F41}" srcId="{F03D8CB8-876E-BC4E-BB75-53D9755C4644}" destId="{15654660-ACF0-CC42-9619-2AD591DEA6FA}" srcOrd="0" destOrd="0" parTransId="{6414D59A-C7D6-984C-AC67-C6018B86DD51}" sibTransId="{FB719182-B1E8-8742-824D-64456611876A}"/>
    <dgm:cxn modelId="{5B0846D0-5DC1-3248-9480-58755F7AB137}" type="presOf" srcId="{0F13193C-263D-EF40-AB7F-92E244DDB141}" destId="{2031A6EE-9DE5-1E49-86F6-F44187D41040}" srcOrd="0" destOrd="8" presId="urn:microsoft.com/office/officeart/2005/8/layout/hList1"/>
    <dgm:cxn modelId="{86BDB625-0CD5-0942-AE91-EF6478B7472D}" srcId="{929DF9D1-BB2F-7740-8CBF-8226EEC2DA11}" destId="{ED92905C-FEAD-274E-8482-CAADB12855B0}" srcOrd="1" destOrd="0" parTransId="{100FEB7F-5A95-9043-8B8E-D6C0B22BD9EE}" sibTransId="{85582DFD-FE61-3B4D-9670-9E9F890C3D99}"/>
    <dgm:cxn modelId="{CA1854DF-6481-F546-A136-111FE0102046}" type="presOf" srcId="{0838067C-7ACC-9948-B115-CEC3C3073AC7}" destId="{558F5D7D-5E0A-F64B-B4C3-79B8BF002E79}" srcOrd="0" destOrd="2" presId="urn:microsoft.com/office/officeart/2005/8/layout/hList1"/>
    <dgm:cxn modelId="{BA8C185A-1AA4-CB4F-9EDD-FD156002E6F3}" type="presOf" srcId="{69FA9DE3-729A-BE4A-A478-FFA61E8DCF89}" destId="{558F5D7D-5E0A-F64B-B4C3-79B8BF002E79}" srcOrd="0" destOrd="6" presId="urn:microsoft.com/office/officeart/2005/8/layout/hList1"/>
    <dgm:cxn modelId="{404D5187-8697-0F47-833F-F73F9B4EA842}" type="presOf" srcId="{5F0B3CBD-0107-A441-9BA5-047D8CB47AC8}" destId="{2031A6EE-9DE5-1E49-86F6-F44187D41040}" srcOrd="0" destOrd="9" presId="urn:microsoft.com/office/officeart/2005/8/layout/hList1"/>
    <dgm:cxn modelId="{2A7808E1-5B8A-CC4E-BC5C-3565CBA7DA8B}" type="presOf" srcId="{99DEC6A8-B069-EE4E-A006-F2328DC08833}" destId="{2031A6EE-9DE5-1E49-86F6-F44187D41040}" srcOrd="0" destOrd="0" presId="urn:microsoft.com/office/officeart/2005/8/layout/hList1"/>
    <dgm:cxn modelId="{CF68DF46-AC98-B14D-9569-E4EF35F0D117}" type="presOf" srcId="{AF90C1AC-C528-1A44-85DB-E992021BFDB4}" destId="{2031A6EE-9DE5-1E49-86F6-F44187D41040}" srcOrd="0" destOrd="3" presId="urn:microsoft.com/office/officeart/2005/8/layout/hList1"/>
    <dgm:cxn modelId="{BC12E420-665C-C044-BE1F-DECFDDF76603}" srcId="{2597E425-A552-5544-8B3A-BD830FB076E9}" destId="{C24D4788-3AA4-C945-BBBC-21F8E51DBF0B}" srcOrd="0" destOrd="0" parTransId="{CA165B7D-DF1A-E142-8146-8D96F8B6C97E}" sibTransId="{5B4D6789-7D36-FA4D-A149-FB72B3931ACD}"/>
    <dgm:cxn modelId="{FDE48202-B6CC-4D46-9288-D321338F3A03}" type="presOf" srcId="{71F98D6A-E45D-E543-AC87-7DB9DCC7B946}" destId="{558F5D7D-5E0A-F64B-B4C3-79B8BF002E79}" srcOrd="0" destOrd="4" presId="urn:microsoft.com/office/officeart/2005/8/layout/hList1"/>
    <dgm:cxn modelId="{C7A0DABA-107A-6D48-9E4E-F35A5223597D}" type="presOf" srcId="{8D0A8B13-A455-7642-ACF0-09B461410B17}" destId="{558F5D7D-5E0A-F64B-B4C3-79B8BF002E79}" srcOrd="0" destOrd="5" presId="urn:microsoft.com/office/officeart/2005/8/layout/hList1"/>
    <dgm:cxn modelId="{737FE42E-61E2-B549-8F3A-91965000F4AA}" type="presOf" srcId="{D3695DCF-9A08-724B-99B6-E44C2664390D}" destId="{2031A6EE-9DE5-1E49-86F6-F44187D41040}" srcOrd="0" destOrd="1" presId="urn:microsoft.com/office/officeart/2005/8/layout/hList1"/>
    <dgm:cxn modelId="{EB5E9D6B-95C2-9049-8369-A18F992B9AC4}" type="presOf" srcId="{9F9F1453-9F7D-5949-814C-84C81A7521E5}" destId="{2031A6EE-9DE5-1E49-86F6-F44187D41040}" srcOrd="0" destOrd="7" presId="urn:microsoft.com/office/officeart/2005/8/layout/hList1"/>
    <dgm:cxn modelId="{58D09656-E1BB-6446-B043-3FDDDC638A4D}" srcId="{ED92905C-FEAD-274E-8482-CAADB12855B0}" destId="{2FD89206-1A3D-C342-BE3B-359EB31F0CAA}" srcOrd="2" destOrd="0" parTransId="{3DDB2C19-5819-6544-9267-D745771FE082}" sibTransId="{DD9C239B-699F-CB41-BC9C-E1A8BDA3AC32}"/>
    <dgm:cxn modelId="{B4354FE9-5F6C-6245-B376-64FF4C821102}" type="presOf" srcId="{F03D8CB8-876E-BC4E-BB75-53D9755C4644}" destId="{558F5D7D-5E0A-F64B-B4C3-79B8BF002E79}" srcOrd="0" destOrd="0" presId="urn:microsoft.com/office/officeart/2005/8/layout/hList1"/>
    <dgm:cxn modelId="{80E508CB-6475-3846-8F15-502D008CB2E2}" srcId="{ED92905C-FEAD-274E-8482-CAADB12855B0}" destId="{99DEC6A8-B069-EE4E-A006-F2328DC08833}" srcOrd="0" destOrd="0" parTransId="{B2A964FA-FACD-6949-AA61-8C471C4C40DD}" sibTransId="{61C08579-05F3-9945-B6D0-0472CA4820DB}"/>
    <dgm:cxn modelId="{C2413701-8749-FA44-9163-7D41171108E7}" srcId="{74990595-2647-E345-BDD3-CD82B3BB8350}" destId="{8D0A8B13-A455-7642-ACF0-09B461410B17}" srcOrd="3" destOrd="0" parTransId="{6BDAC692-D780-FD41-B34E-38587891DABA}" sibTransId="{C45DB821-748A-CD4C-9D07-0E1FF13AC2A1}"/>
    <dgm:cxn modelId="{7A7B46A7-F5F2-774F-9665-17A40D206851}" type="presOf" srcId="{221D9A81-7836-DD4F-8AB6-FD51ED12DC89}" destId="{41A6278A-E5BA-BE40-A0A5-3ECE28460D10}" srcOrd="0" destOrd="5" presId="urn:microsoft.com/office/officeart/2005/8/layout/hList1"/>
    <dgm:cxn modelId="{7ED4007B-691B-9D40-9135-3A72E9763358}" srcId="{2FD89206-1A3D-C342-BE3B-359EB31F0CAA}" destId="{59761B08-D529-3B4E-94B0-D949106E5D1A}" srcOrd="1" destOrd="0" parTransId="{B746CA56-C41A-5D48-999B-C2D69808B696}" sibTransId="{5DB8AE49-3D30-094E-BF01-C512362501CB}"/>
    <dgm:cxn modelId="{E1E6D4F7-9AB7-C849-A9E4-6D5B32D97B3F}" type="presParOf" srcId="{6095FC1B-5906-F647-873A-1A2B2BEC6B78}" destId="{51AF38BE-54B9-B646-A471-A20F520E0DFB}" srcOrd="0" destOrd="0" presId="urn:microsoft.com/office/officeart/2005/8/layout/hList1"/>
    <dgm:cxn modelId="{76D29ADD-4710-D94E-B5D7-FB3022E151A0}" type="presParOf" srcId="{51AF38BE-54B9-B646-A471-A20F520E0DFB}" destId="{332E076B-1F58-D54C-8FE6-672EE592A66A}" srcOrd="0" destOrd="0" presId="urn:microsoft.com/office/officeart/2005/8/layout/hList1"/>
    <dgm:cxn modelId="{82C0DBEE-7934-2C49-BF19-41F89A29304B}" type="presParOf" srcId="{51AF38BE-54B9-B646-A471-A20F520E0DFB}" destId="{41A6278A-E5BA-BE40-A0A5-3ECE28460D10}" srcOrd="1" destOrd="0" presId="urn:microsoft.com/office/officeart/2005/8/layout/hList1"/>
    <dgm:cxn modelId="{DD71CF55-BC42-1D47-ABCC-B99336426717}" type="presParOf" srcId="{6095FC1B-5906-F647-873A-1A2B2BEC6B78}" destId="{749A7858-C76D-4E48-B187-592DD631C1BD}" srcOrd="1" destOrd="0" presId="urn:microsoft.com/office/officeart/2005/8/layout/hList1"/>
    <dgm:cxn modelId="{3534538A-FC18-7A40-8E14-9EB7A6400043}" type="presParOf" srcId="{6095FC1B-5906-F647-873A-1A2B2BEC6B78}" destId="{4AAC55F5-6E62-F149-98A0-641055606999}" srcOrd="2" destOrd="0" presId="urn:microsoft.com/office/officeart/2005/8/layout/hList1"/>
    <dgm:cxn modelId="{A707EC5A-1A62-7642-BFCC-B64E254E558B}" type="presParOf" srcId="{4AAC55F5-6E62-F149-98A0-641055606999}" destId="{F43164AF-41A2-C947-98B2-C4A455EE980C}" srcOrd="0" destOrd="0" presId="urn:microsoft.com/office/officeart/2005/8/layout/hList1"/>
    <dgm:cxn modelId="{01AB1EB6-98DE-3D48-AEFF-A3430079566A}" type="presParOf" srcId="{4AAC55F5-6E62-F149-98A0-641055606999}" destId="{2031A6EE-9DE5-1E49-86F6-F44187D41040}" srcOrd="1" destOrd="0" presId="urn:microsoft.com/office/officeart/2005/8/layout/hList1"/>
    <dgm:cxn modelId="{9AB72ACE-1B9E-EF4C-9B0D-65308E8CA927}" type="presParOf" srcId="{6095FC1B-5906-F647-873A-1A2B2BEC6B78}" destId="{20031C1B-D91D-8A4F-88CA-FF31C195EE9D}" srcOrd="3" destOrd="0" presId="urn:microsoft.com/office/officeart/2005/8/layout/hList1"/>
    <dgm:cxn modelId="{66C35C9B-6C86-824A-9402-E2FFF9CE8DD5}" type="presParOf" srcId="{6095FC1B-5906-F647-873A-1A2B2BEC6B78}" destId="{739931B3-FDB3-304D-BDD2-92AD068DA2EC}" srcOrd="4" destOrd="0" presId="urn:microsoft.com/office/officeart/2005/8/layout/hList1"/>
    <dgm:cxn modelId="{AB42FE82-C39A-B749-9462-00AE420E9719}" type="presParOf" srcId="{739931B3-FDB3-304D-BDD2-92AD068DA2EC}" destId="{694CEB89-422B-F04D-870B-40C33FEE0EF8}" srcOrd="0" destOrd="0" presId="urn:microsoft.com/office/officeart/2005/8/layout/hList1"/>
    <dgm:cxn modelId="{4E51FFDF-D0B2-9145-B2FA-5900B6E0FB80}" type="presParOf" srcId="{739931B3-FDB3-304D-BDD2-92AD068DA2EC}" destId="{558F5D7D-5E0A-F64B-B4C3-79B8BF002E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47CFB1D-2E8B-6441-94BA-E1809A043CFE}" type="doc">
      <dgm:prSet loTypeId="urn:microsoft.com/office/officeart/2005/8/layout/hierarchy2" loCatId="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90E21717-F7D0-004D-97D3-0E8BCF47C99A}">
      <dgm:prSet phldrT="[Texto]" custT="1"/>
      <dgm:spPr/>
      <dgm:t>
        <a:bodyPr/>
        <a:lstStyle/>
        <a:p>
          <a:r>
            <a:rPr lang="es-ES" sz="1800" b="0" i="0" dirty="0">
              <a:latin typeface="Avenir Light" panose="020B0402020203020204" pitchFamily="34" charset="77"/>
            </a:rPr>
            <a:t>Presupuesto</a:t>
          </a:r>
        </a:p>
        <a:p>
          <a:r>
            <a:rPr lang="es-ES" sz="1800" b="0" i="0" dirty="0">
              <a:latin typeface="Avenir Light" panose="020B0402020203020204" pitchFamily="34" charset="77"/>
            </a:rPr>
            <a:t>Incluir</a:t>
          </a:r>
        </a:p>
      </dgm:t>
    </dgm:pt>
    <dgm:pt modelId="{8A423038-C72D-744A-8E70-41DD52DDDA06}" type="parTrans" cxnId="{2FB698AF-158F-B34A-990F-0E81B1540DF4}">
      <dgm:prSet/>
      <dgm:spPr/>
      <dgm:t>
        <a:bodyPr/>
        <a:lstStyle/>
        <a:p>
          <a:endParaRPr lang="es-ES"/>
        </a:p>
      </dgm:t>
    </dgm:pt>
    <dgm:pt modelId="{241A1C7A-4A8A-2A41-9134-38630D997F66}" type="sibTrans" cxnId="{2FB698AF-158F-B34A-990F-0E81B1540DF4}">
      <dgm:prSet/>
      <dgm:spPr/>
      <dgm:t>
        <a:bodyPr/>
        <a:lstStyle/>
        <a:p>
          <a:endParaRPr lang="es-ES"/>
        </a:p>
      </dgm:t>
    </dgm:pt>
    <dgm:pt modelId="{5D73C054-0E02-2C41-92D4-06964D68086A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Emergencias</a:t>
          </a:r>
        </a:p>
      </dgm:t>
    </dgm:pt>
    <dgm:pt modelId="{918A9AE6-2204-0040-BBC3-FF9ECC2B0FD8}" type="parTrans" cxnId="{83E3E646-43C2-1D4C-956D-FD1C4D56E10E}">
      <dgm:prSet/>
      <dgm:spPr/>
      <dgm:t>
        <a:bodyPr/>
        <a:lstStyle/>
        <a:p>
          <a:endParaRPr lang="es-ES"/>
        </a:p>
      </dgm:t>
    </dgm:pt>
    <dgm:pt modelId="{307A3105-7424-B840-9F71-F94FDF143FB4}" type="sibTrans" cxnId="{83E3E646-43C2-1D4C-956D-FD1C4D56E10E}">
      <dgm:prSet/>
      <dgm:spPr/>
      <dgm:t>
        <a:bodyPr/>
        <a:lstStyle/>
        <a:p>
          <a:endParaRPr lang="es-ES"/>
        </a:p>
      </dgm:t>
    </dgm:pt>
    <dgm:pt modelId="{6CCC38A7-B2F3-5348-859C-6AAF2F519F4B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Gastos Oculto</a:t>
          </a:r>
        </a:p>
      </dgm:t>
    </dgm:pt>
    <dgm:pt modelId="{1A54A432-DDE1-7744-9B79-2B71019E0A76}" type="parTrans" cxnId="{D7F89713-8F68-F642-922E-552965FEF6E4}">
      <dgm:prSet/>
      <dgm:spPr/>
      <dgm:t>
        <a:bodyPr/>
        <a:lstStyle/>
        <a:p>
          <a:endParaRPr lang="es-ES"/>
        </a:p>
      </dgm:t>
    </dgm:pt>
    <dgm:pt modelId="{50B694B1-8BDB-6B48-82A4-E6C76C5730E4}" type="sibTrans" cxnId="{D7F89713-8F68-F642-922E-552965FEF6E4}">
      <dgm:prSet/>
      <dgm:spPr/>
      <dgm:t>
        <a:bodyPr/>
        <a:lstStyle/>
        <a:p>
          <a:endParaRPr lang="es-ES"/>
        </a:p>
      </dgm:t>
    </dgm:pt>
    <dgm:pt modelId="{657DA4C2-2DA7-DD47-B7E5-546B5FB11FF8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Gastos Extraordinarios</a:t>
          </a:r>
        </a:p>
      </dgm:t>
    </dgm:pt>
    <dgm:pt modelId="{DB769032-7219-D84C-AAD2-AE3D981D154D}" type="parTrans" cxnId="{77492FA4-4D92-DE49-AE21-A1849362A0AC}">
      <dgm:prSet/>
      <dgm:spPr/>
      <dgm:t>
        <a:bodyPr/>
        <a:lstStyle/>
        <a:p>
          <a:endParaRPr lang="es-ES"/>
        </a:p>
      </dgm:t>
    </dgm:pt>
    <dgm:pt modelId="{8AC9BA95-22AA-F942-AE15-52CEAA9FB84D}" type="sibTrans" cxnId="{77492FA4-4D92-DE49-AE21-A1849362A0AC}">
      <dgm:prSet/>
      <dgm:spPr/>
      <dgm:t>
        <a:bodyPr/>
        <a:lstStyle/>
        <a:p>
          <a:endParaRPr lang="es-ES"/>
        </a:p>
      </dgm:t>
    </dgm:pt>
    <dgm:pt modelId="{AB48F582-BB52-1840-80F7-05F031EC93CC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Crear un fondo</a:t>
          </a:r>
        </a:p>
      </dgm:t>
    </dgm:pt>
    <dgm:pt modelId="{4B514ECE-A3F3-C447-B9CB-762129F173EA}" type="parTrans" cxnId="{FE7424BA-2DC8-CF46-9A58-DED6F649067F}">
      <dgm:prSet/>
      <dgm:spPr/>
      <dgm:t>
        <a:bodyPr/>
        <a:lstStyle/>
        <a:p>
          <a:endParaRPr lang="es-ES"/>
        </a:p>
      </dgm:t>
    </dgm:pt>
    <dgm:pt modelId="{6B8FE6BE-4F18-6E49-83E0-51F3C5F06F26}" type="sibTrans" cxnId="{FE7424BA-2DC8-CF46-9A58-DED6F649067F}">
      <dgm:prSet/>
      <dgm:spPr/>
      <dgm:t>
        <a:bodyPr/>
        <a:lstStyle/>
        <a:p>
          <a:endParaRPr lang="es-ES"/>
        </a:p>
      </dgm:t>
    </dgm:pt>
    <dgm:pt modelId="{1C856B0A-4E14-1343-9399-AF19657637C1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Pagar un Seguro</a:t>
          </a:r>
        </a:p>
      </dgm:t>
    </dgm:pt>
    <dgm:pt modelId="{C4C50080-0EFF-F642-BE0B-31777F90D8B3}" type="parTrans" cxnId="{6C4D8CCD-ECDC-BF40-AA43-B28B9D42264B}">
      <dgm:prSet/>
      <dgm:spPr/>
      <dgm:t>
        <a:bodyPr/>
        <a:lstStyle/>
        <a:p>
          <a:endParaRPr lang="es-ES"/>
        </a:p>
      </dgm:t>
    </dgm:pt>
    <dgm:pt modelId="{C759BB1E-2AB4-0A4B-B5A7-02FB868A1383}" type="sibTrans" cxnId="{6C4D8CCD-ECDC-BF40-AA43-B28B9D42264B}">
      <dgm:prSet/>
      <dgm:spPr/>
      <dgm:t>
        <a:bodyPr/>
        <a:lstStyle/>
        <a:p>
          <a:endParaRPr lang="es-ES"/>
        </a:p>
      </dgm:t>
    </dgm:pt>
    <dgm:pt modelId="{83EDB1F4-0FF3-E54E-8B28-52E5100F5F24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Imprevistos</a:t>
          </a:r>
        </a:p>
      </dgm:t>
    </dgm:pt>
    <dgm:pt modelId="{5DF7F20B-D357-684C-BD97-CA74744984AA}" type="parTrans" cxnId="{3102E70E-85C5-D34E-90D5-FAA96BE7C496}">
      <dgm:prSet/>
      <dgm:spPr/>
      <dgm:t>
        <a:bodyPr/>
        <a:lstStyle/>
        <a:p>
          <a:endParaRPr lang="es-ES"/>
        </a:p>
      </dgm:t>
    </dgm:pt>
    <dgm:pt modelId="{1B4681CE-4DEA-2241-9678-8CC1533C95E8}" type="sibTrans" cxnId="{3102E70E-85C5-D34E-90D5-FAA96BE7C496}">
      <dgm:prSet/>
      <dgm:spPr/>
      <dgm:t>
        <a:bodyPr/>
        <a:lstStyle/>
        <a:p>
          <a:endParaRPr lang="es-ES"/>
        </a:p>
      </dgm:t>
    </dgm:pt>
    <dgm:pt modelId="{29BB8F99-1448-8D49-9067-BC514A2D927F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Cambios</a:t>
          </a:r>
        </a:p>
      </dgm:t>
    </dgm:pt>
    <dgm:pt modelId="{F52463CE-51C5-C44B-A843-59F7487DB07F}" type="parTrans" cxnId="{3EE0DA00-D5E8-8B40-8E8F-03D0A281EA27}">
      <dgm:prSet/>
      <dgm:spPr/>
      <dgm:t>
        <a:bodyPr/>
        <a:lstStyle/>
        <a:p>
          <a:endParaRPr lang="es-ES"/>
        </a:p>
      </dgm:t>
    </dgm:pt>
    <dgm:pt modelId="{9683D340-73D1-DE48-B13E-BCB5596E711B}" type="sibTrans" cxnId="{3EE0DA00-D5E8-8B40-8E8F-03D0A281EA27}">
      <dgm:prSet/>
      <dgm:spPr/>
      <dgm:t>
        <a:bodyPr/>
        <a:lstStyle/>
        <a:p>
          <a:endParaRPr lang="es-ES"/>
        </a:p>
      </dgm:t>
    </dgm:pt>
    <dgm:pt modelId="{55D65DFD-2F3D-404F-ABA5-A2737764FE07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Provisionar</a:t>
          </a:r>
        </a:p>
      </dgm:t>
    </dgm:pt>
    <dgm:pt modelId="{CD70E867-B034-9E4E-AA1F-D1ECACD2FFF9}" type="parTrans" cxnId="{19AA1586-EC66-7447-B21D-0C2B0D468BD8}">
      <dgm:prSet/>
      <dgm:spPr/>
      <dgm:t>
        <a:bodyPr/>
        <a:lstStyle/>
        <a:p>
          <a:endParaRPr lang="es-ES"/>
        </a:p>
      </dgm:t>
    </dgm:pt>
    <dgm:pt modelId="{1F742001-4141-DA4C-AEA7-7E62269B63B1}" type="sibTrans" cxnId="{19AA1586-EC66-7447-B21D-0C2B0D468BD8}">
      <dgm:prSet/>
      <dgm:spPr/>
      <dgm:t>
        <a:bodyPr/>
        <a:lstStyle/>
        <a:p>
          <a:endParaRPr lang="es-ES"/>
        </a:p>
      </dgm:t>
    </dgm:pt>
    <dgm:pt modelId="{23CC28F8-05BD-E747-82CC-983737AFF2EB}">
      <dgm:prSet phldrT="[Texto]"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Listarlos </a:t>
          </a:r>
        </a:p>
      </dgm:t>
    </dgm:pt>
    <dgm:pt modelId="{32479AE1-434A-DF46-B400-5FDD2069C5E6}" type="parTrans" cxnId="{B1C5FF95-EC9A-444C-96B3-1B153D19D534}">
      <dgm:prSet/>
      <dgm:spPr/>
      <dgm:t>
        <a:bodyPr/>
        <a:lstStyle/>
        <a:p>
          <a:endParaRPr lang="es-ES"/>
        </a:p>
      </dgm:t>
    </dgm:pt>
    <dgm:pt modelId="{49951746-8792-3E4E-81B9-6B6B8C80DE06}" type="sibTrans" cxnId="{B1C5FF95-EC9A-444C-96B3-1B153D19D534}">
      <dgm:prSet/>
      <dgm:spPr/>
      <dgm:t>
        <a:bodyPr/>
        <a:lstStyle/>
        <a:p>
          <a:endParaRPr lang="es-ES"/>
        </a:p>
      </dgm:t>
    </dgm:pt>
    <dgm:pt modelId="{9AC92DFC-AD4E-9F46-A7B2-24A87A78B3B9}" type="pres">
      <dgm:prSet presAssocID="{847CFB1D-2E8B-6441-94BA-E1809A043CF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F6DC0417-6A1B-7149-8ECC-5B2311952418}" type="pres">
      <dgm:prSet presAssocID="{90E21717-F7D0-004D-97D3-0E8BCF47C99A}" presName="root1" presStyleCnt="0"/>
      <dgm:spPr/>
    </dgm:pt>
    <dgm:pt modelId="{F7914876-E2D7-294F-972A-ADDC21380FF8}" type="pres">
      <dgm:prSet presAssocID="{90E21717-F7D0-004D-97D3-0E8BCF47C99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F3EAF055-19C7-3744-8525-51C215D7E6BE}" type="pres">
      <dgm:prSet presAssocID="{90E21717-F7D0-004D-97D3-0E8BCF47C99A}" presName="level2hierChild" presStyleCnt="0"/>
      <dgm:spPr/>
    </dgm:pt>
    <dgm:pt modelId="{FF03DAE4-9674-1E42-81CA-6ACC3CD3D725}" type="pres">
      <dgm:prSet presAssocID="{DB769032-7219-D84C-AAD2-AE3D981D154D}" presName="conn2-1" presStyleLbl="parChTrans1D2" presStyleIdx="0" presStyleCnt="3"/>
      <dgm:spPr/>
      <dgm:t>
        <a:bodyPr/>
        <a:lstStyle/>
        <a:p>
          <a:endParaRPr lang="es-DO"/>
        </a:p>
      </dgm:t>
    </dgm:pt>
    <dgm:pt modelId="{9F2F6AF4-C37A-6F46-B38F-B167B277A2E9}" type="pres">
      <dgm:prSet presAssocID="{DB769032-7219-D84C-AAD2-AE3D981D154D}" presName="connTx" presStyleLbl="parChTrans1D2" presStyleIdx="0" presStyleCnt="3"/>
      <dgm:spPr/>
      <dgm:t>
        <a:bodyPr/>
        <a:lstStyle/>
        <a:p>
          <a:endParaRPr lang="es-DO"/>
        </a:p>
      </dgm:t>
    </dgm:pt>
    <dgm:pt modelId="{645923C3-635C-1544-ADAD-F8A3A9B32B39}" type="pres">
      <dgm:prSet presAssocID="{657DA4C2-2DA7-DD47-B7E5-546B5FB11FF8}" presName="root2" presStyleCnt="0"/>
      <dgm:spPr/>
    </dgm:pt>
    <dgm:pt modelId="{842DDFE2-85D1-D64F-9907-F5391D60F1B8}" type="pres">
      <dgm:prSet presAssocID="{657DA4C2-2DA7-DD47-B7E5-546B5FB11FF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FB4AD72D-6292-C04D-86E8-1CE03E8A8B63}" type="pres">
      <dgm:prSet presAssocID="{657DA4C2-2DA7-DD47-B7E5-546B5FB11FF8}" presName="level3hierChild" presStyleCnt="0"/>
      <dgm:spPr/>
    </dgm:pt>
    <dgm:pt modelId="{484E03DF-3261-2342-A02D-AE5C268D0F6B}" type="pres">
      <dgm:prSet presAssocID="{32479AE1-434A-DF46-B400-5FDD2069C5E6}" presName="conn2-1" presStyleLbl="parChTrans1D3" presStyleIdx="0" presStyleCnt="6"/>
      <dgm:spPr/>
      <dgm:t>
        <a:bodyPr/>
        <a:lstStyle/>
        <a:p>
          <a:endParaRPr lang="es-DO"/>
        </a:p>
      </dgm:t>
    </dgm:pt>
    <dgm:pt modelId="{292D15CD-C9B0-B446-8A61-560568605289}" type="pres">
      <dgm:prSet presAssocID="{32479AE1-434A-DF46-B400-5FDD2069C5E6}" presName="connTx" presStyleLbl="parChTrans1D3" presStyleIdx="0" presStyleCnt="6"/>
      <dgm:spPr/>
      <dgm:t>
        <a:bodyPr/>
        <a:lstStyle/>
        <a:p>
          <a:endParaRPr lang="es-DO"/>
        </a:p>
      </dgm:t>
    </dgm:pt>
    <dgm:pt modelId="{D33B217D-F669-664A-B613-B13521CA4925}" type="pres">
      <dgm:prSet presAssocID="{23CC28F8-05BD-E747-82CC-983737AFF2EB}" presName="root2" presStyleCnt="0"/>
      <dgm:spPr/>
    </dgm:pt>
    <dgm:pt modelId="{36B7033D-D6EB-DB4B-BF6B-737B1BCEF865}" type="pres">
      <dgm:prSet presAssocID="{23CC28F8-05BD-E747-82CC-983737AFF2EB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8B8A2FE2-6737-1443-AA0F-816E4F55EDE9}" type="pres">
      <dgm:prSet presAssocID="{23CC28F8-05BD-E747-82CC-983737AFF2EB}" presName="level3hierChild" presStyleCnt="0"/>
      <dgm:spPr/>
    </dgm:pt>
    <dgm:pt modelId="{906D7AB6-5504-0D4B-BD2C-53E35B1255EC}" type="pres">
      <dgm:prSet presAssocID="{CD70E867-B034-9E4E-AA1F-D1ECACD2FFF9}" presName="conn2-1" presStyleLbl="parChTrans1D3" presStyleIdx="1" presStyleCnt="6"/>
      <dgm:spPr/>
      <dgm:t>
        <a:bodyPr/>
        <a:lstStyle/>
        <a:p>
          <a:endParaRPr lang="es-DO"/>
        </a:p>
      </dgm:t>
    </dgm:pt>
    <dgm:pt modelId="{B073ED5C-631D-4D45-A55F-8D69B0675EC5}" type="pres">
      <dgm:prSet presAssocID="{CD70E867-B034-9E4E-AA1F-D1ECACD2FFF9}" presName="connTx" presStyleLbl="parChTrans1D3" presStyleIdx="1" presStyleCnt="6"/>
      <dgm:spPr/>
      <dgm:t>
        <a:bodyPr/>
        <a:lstStyle/>
        <a:p>
          <a:endParaRPr lang="es-DO"/>
        </a:p>
      </dgm:t>
    </dgm:pt>
    <dgm:pt modelId="{1554C268-B4A8-D541-B249-8918A30B183B}" type="pres">
      <dgm:prSet presAssocID="{55D65DFD-2F3D-404F-ABA5-A2737764FE07}" presName="root2" presStyleCnt="0"/>
      <dgm:spPr/>
    </dgm:pt>
    <dgm:pt modelId="{74796343-EAA9-584D-9646-98AC1E67028B}" type="pres">
      <dgm:prSet presAssocID="{55D65DFD-2F3D-404F-ABA5-A2737764FE07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37E94195-8742-1145-A1C4-C1CF7BD14284}" type="pres">
      <dgm:prSet presAssocID="{55D65DFD-2F3D-404F-ABA5-A2737764FE07}" presName="level3hierChild" presStyleCnt="0"/>
      <dgm:spPr/>
    </dgm:pt>
    <dgm:pt modelId="{606EAA38-96CD-AF42-9617-DDBB6451F565}" type="pres">
      <dgm:prSet presAssocID="{918A9AE6-2204-0040-BBC3-FF9ECC2B0FD8}" presName="conn2-1" presStyleLbl="parChTrans1D2" presStyleIdx="1" presStyleCnt="3"/>
      <dgm:spPr/>
      <dgm:t>
        <a:bodyPr/>
        <a:lstStyle/>
        <a:p>
          <a:endParaRPr lang="es-DO"/>
        </a:p>
      </dgm:t>
    </dgm:pt>
    <dgm:pt modelId="{58E423CF-F6AD-834C-965F-529882E3AAEF}" type="pres">
      <dgm:prSet presAssocID="{918A9AE6-2204-0040-BBC3-FF9ECC2B0FD8}" presName="connTx" presStyleLbl="parChTrans1D2" presStyleIdx="1" presStyleCnt="3"/>
      <dgm:spPr/>
      <dgm:t>
        <a:bodyPr/>
        <a:lstStyle/>
        <a:p>
          <a:endParaRPr lang="es-DO"/>
        </a:p>
      </dgm:t>
    </dgm:pt>
    <dgm:pt modelId="{867BE412-E938-C845-8473-7C851CA7C277}" type="pres">
      <dgm:prSet presAssocID="{5D73C054-0E02-2C41-92D4-06964D68086A}" presName="root2" presStyleCnt="0"/>
      <dgm:spPr/>
    </dgm:pt>
    <dgm:pt modelId="{1E83A85F-D2A0-D34B-9152-D3DC1069F9B8}" type="pres">
      <dgm:prSet presAssocID="{5D73C054-0E02-2C41-92D4-06964D68086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17BD66F0-F2D2-3D44-9C89-153027B5835E}" type="pres">
      <dgm:prSet presAssocID="{5D73C054-0E02-2C41-92D4-06964D68086A}" presName="level3hierChild" presStyleCnt="0"/>
      <dgm:spPr/>
    </dgm:pt>
    <dgm:pt modelId="{0137B6B3-CD70-0E4A-A11D-2F610F42DF53}" type="pres">
      <dgm:prSet presAssocID="{4B514ECE-A3F3-C447-B9CB-762129F173EA}" presName="conn2-1" presStyleLbl="parChTrans1D3" presStyleIdx="2" presStyleCnt="6"/>
      <dgm:spPr/>
      <dgm:t>
        <a:bodyPr/>
        <a:lstStyle/>
        <a:p>
          <a:endParaRPr lang="es-DO"/>
        </a:p>
      </dgm:t>
    </dgm:pt>
    <dgm:pt modelId="{CB2920AC-538C-1A45-87CC-7C0EEC9883C3}" type="pres">
      <dgm:prSet presAssocID="{4B514ECE-A3F3-C447-B9CB-762129F173EA}" presName="connTx" presStyleLbl="parChTrans1D3" presStyleIdx="2" presStyleCnt="6"/>
      <dgm:spPr/>
      <dgm:t>
        <a:bodyPr/>
        <a:lstStyle/>
        <a:p>
          <a:endParaRPr lang="es-DO"/>
        </a:p>
      </dgm:t>
    </dgm:pt>
    <dgm:pt modelId="{5F091D17-71BD-9446-BF9A-661D3AB2860C}" type="pres">
      <dgm:prSet presAssocID="{AB48F582-BB52-1840-80F7-05F031EC93CC}" presName="root2" presStyleCnt="0"/>
      <dgm:spPr/>
    </dgm:pt>
    <dgm:pt modelId="{A9740028-917E-B44D-B201-DD43DB1A394C}" type="pres">
      <dgm:prSet presAssocID="{AB48F582-BB52-1840-80F7-05F031EC93CC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6292C943-93CF-3148-B86E-955AB36D7942}" type="pres">
      <dgm:prSet presAssocID="{AB48F582-BB52-1840-80F7-05F031EC93CC}" presName="level3hierChild" presStyleCnt="0"/>
      <dgm:spPr/>
    </dgm:pt>
    <dgm:pt modelId="{5E14D99A-6237-B248-961B-453F95971302}" type="pres">
      <dgm:prSet presAssocID="{C4C50080-0EFF-F642-BE0B-31777F90D8B3}" presName="conn2-1" presStyleLbl="parChTrans1D3" presStyleIdx="3" presStyleCnt="6"/>
      <dgm:spPr/>
      <dgm:t>
        <a:bodyPr/>
        <a:lstStyle/>
        <a:p>
          <a:endParaRPr lang="es-DO"/>
        </a:p>
      </dgm:t>
    </dgm:pt>
    <dgm:pt modelId="{8A4C80EF-D935-6745-899E-7131435ED659}" type="pres">
      <dgm:prSet presAssocID="{C4C50080-0EFF-F642-BE0B-31777F90D8B3}" presName="connTx" presStyleLbl="parChTrans1D3" presStyleIdx="3" presStyleCnt="6"/>
      <dgm:spPr/>
      <dgm:t>
        <a:bodyPr/>
        <a:lstStyle/>
        <a:p>
          <a:endParaRPr lang="es-DO"/>
        </a:p>
      </dgm:t>
    </dgm:pt>
    <dgm:pt modelId="{3D020583-877C-FB4C-A09F-56FCBBE3285F}" type="pres">
      <dgm:prSet presAssocID="{1C856B0A-4E14-1343-9399-AF19657637C1}" presName="root2" presStyleCnt="0"/>
      <dgm:spPr/>
    </dgm:pt>
    <dgm:pt modelId="{1D2F7ADA-1927-4D41-AE10-2335A7A415E6}" type="pres">
      <dgm:prSet presAssocID="{1C856B0A-4E14-1343-9399-AF19657637C1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3230D294-42E5-604E-A52C-9799F7661F28}" type="pres">
      <dgm:prSet presAssocID="{1C856B0A-4E14-1343-9399-AF19657637C1}" presName="level3hierChild" presStyleCnt="0"/>
      <dgm:spPr/>
    </dgm:pt>
    <dgm:pt modelId="{94C42E2F-6887-304B-A924-DB7A515A4F75}" type="pres">
      <dgm:prSet presAssocID="{1A54A432-DDE1-7744-9B79-2B71019E0A76}" presName="conn2-1" presStyleLbl="parChTrans1D2" presStyleIdx="2" presStyleCnt="3"/>
      <dgm:spPr/>
      <dgm:t>
        <a:bodyPr/>
        <a:lstStyle/>
        <a:p>
          <a:endParaRPr lang="es-DO"/>
        </a:p>
      </dgm:t>
    </dgm:pt>
    <dgm:pt modelId="{7CCEBBC4-6FCC-4748-9742-E2FCF2121CB2}" type="pres">
      <dgm:prSet presAssocID="{1A54A432-DDE1-7744-9B79-2B71019E0A76}" presName="connTx" presStyleLbl="parChTrans1D2" presStyleIdx="2" presStyleCnt="3"/>
      <dgm:spPr/>
      <dgm:t>
        <a:bodyPr/>
        <a:lstStyle/>
        <a:p>
          <a:endParaRPr lang="es-DO"/>
        </a:p>
      </dgm:t>
    </dgm:pt>
    <dgm:pt modelId="{DE177FFA-F4C4-F447-9E7D-0769909C610C}" type="pres">
      <dgm:prSet presAssocID="{6CCC38A7-B2F3-5348-859C-6AAF2F519F4B}" presName="root2" presStyleCnt="0"/>
      <dgm:spPr/>
    </dgm:pt>
    <dgm:pt modelId="{CBA32E8A-57E6-2F4D-8760-B29E87136ED1}" type="pres">
      <dgm:prSet presAssocID="{6CCC38A7-B2F3-5348-859C-6AAF2F519F4B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962B7A75-FD09-4842-B56F-D70A57F6B5BA}" type="pres">
      <dgm:prSet presAssocID="{6CCC38A7-B2F3-5348-859C-6AAF2F519F4B}" presName="level3hierChild" presStyleCnt="0"/>
      <dgm:spPr/>
    </dgm:pt>
    <dgm:pt modelId="{80C69D17-C9E4-D841-91CB-90B1A5C1DD9F}" type="pres">
      <dgm:prSet presAssocID="{5DF7F20B-D357-684C-BD97-CA74744984AA}" presName="conn2-1" presStyleLbl="parChTrans1D3" presStyleIdx="4" presStyleCnt="6"/>
      <dgm:spPr/>
      <dgm:t>
        <a:bodyPr/>
        <a:lstStyle/>
        <a:p>
          <a:endParaRPr lang="es-DO"/>
        </a:p>
      </dgm:t>
    </dgm:pt>
    <dgm:pt modelId="{5B3EDCFF-104B-FC4E-960A-950A2063B23F}" type="pres">
      <dgm:prSet presAssocID="{5DF7F20B-D357-684C-BD97-CA74744984AA}" presName="connTx" presStyleLbl="parChTrans1D3" presStyleIdx="4" presStyleCnt="6"/>
      <dgm:spPr/>
      <dgm:t>
        <a:bodyPr/>
        <a:lstStyle/>
        <a:p>
          <a:endParaRPr lang="es-DO"/>
        </a:p>
      </dgm:t>
    </dgm:pt>
    <dgm:pt modelId="{4D54B486-22FB-6E4F-8BA3-C487F0E7EF7F}" type="pres">
      <dgm:prSet presAssocID="{83EDB1F4-0FF3-E54E-8B28-52E5100F5F24}" presName="root2" presStyleCnt="0"/>
      <dgm:spPr/>
    </dgm:pt>
    <dgm:pt modelId="{CD84B9C2-08CF-E948-AAA0-A2B002A88DB7}" type="pres">
      <dgm:prSet presAssocID="{83EDB1F4-0FF3-E54E-8B28-52E5100F5F24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C06014D2-0243-6246-8B03-C56AD7BDC69D}" type="pres">
      <dgm:prSet presAssocID="{83EDB1F4-0FF3-E54E-8B28-52E5100F5F24}" presName="level3hierChild" presStyleCnt="0"/>
      <dgm:spPr/>
    </dgm:pt>
    <dgm:pt modelId="{7CF770B0-2BE0-D04E-B470-5B1CDD255C54}" type="pres">
      <dgm:prSet presAssocID="{F52463CE-51C5-C44B-A843-59F7487DB07F}" presName="conn2-1" presStyleLbl="parChTrans1D3" presStyleIdx="5" presStyleCnt="6"/>
      <dgm:spPr/>
      <dgm:t>
        <a:bodyPr/>
        <a:lstStyle/>
        <a:p>
          <a:endParaRPr lang="es-DO"/>
        </a:p>
      </dgm:t>
    </dgm:pt>
    <dgm:pt modelId="{D0F9E229-27CC-B34E-9DC3-1310BD6F086A}" type="pres">
      <dgm:prSet presAssocID="{F52463CE-51C5-C44B-A843-59F7487DB07F}" presName="connTx" presStyleLbl="parChTrans1D3" presStyleIdx="5" presStyleCnt="6"/>
      <dgm:spPr/>
      <dgm:t>
        <a:bodyPr/>
        <a:lstStyle/>
        <a:p>
          <a:endParaRPr lang="es-DO"/>
        </a:p>
      </dgm:t>
    </dgm:pt>
    <dgm:pt modelId="{75F9968D-E594-7942-BC6B-7E5724EB0B99}" type="pres">
      <dgm:prSet presAssocID="{29BB8F99-1448-8D49-9067-BC514A2D927F}" presName="root2" presStyleCnt="0"/>
      <dgm:spPr/>
    </dgm:pt>
    <dgm:pt modelId="{78403886-5EBE-0540-9A23-504F4E9B079E}" type="pres">
      <dgm:prSet presAssocID="{29BB8F99-1448-8D49-9067-BC514A2D927F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53CFAF41-EC31-B749-99F9-4B483EB82496}" type="pres">
      <dgm:prSet presAssocID="{29BB8F99-1448-8D49-9067-BC514A2D927F}" presName="level3hierChild" presStyleCnt="0"/>
      <dgm:spPr/>
    </dgm:pt>
  </dgm:ptLst>
  <dgm:cxnLst>
    <dgm:cxn modelId="{EE581BBD-E230-3446-8000-05D3005BF931}" type="presOf" srcId="{847CFB1D-2E8B-6441-94BA-E1809A043CFE}" destId="{9AC92DFC-AD4E-9F46-A7B2-24A87A78B3B9}" srcOrd="0" destOrd="0" presId="urn:microsoft.com/office/officeart/2005/8/layout/hierarchy2"/>
    <dgm:cxn modelId="{B1C5FF95-EC9A-444C-96B3-1B153D19D534}" srcId="{657DA4C2-2DA7-DD47-B7E5-546B5FB11FF8}" destId="{23CC28F8-05BD-E747-82CC-983737AFF2EB}" srcOrd="0" destOrd="0" parTransId="{32479AE1-434A-DF46-B400-5FDD2069C5E6}" sibTransId="{49951746-8792-3E4E-81B9-6B6B8C80DE06}"/>
    <dgm:cxn modelId="{CF54D8F4-0062-EA44-8870-2E77384A5A71}" type="presOf" srcId="{4B514ECE-A3F3-C447-B9CB-762129F173EA}" destId="{CB2920AC-538C-1A45-87CC-7C0EEC9883C3}" srcOrd="1" destOrd="0" presId="urn:microsoft.com/office/officeart/2005/8/layout/hierarchy2"/>
    <dgm:cxn modelId="{D81E8095-3427-184B-AF61-AD5C24A6B66F}" type="presOf" srcId="{32479AE1-434A-DF46-B400-5FDD2069C5E6}" destId="{484E03DF-3261-2342-A02D-AE5C268D0F6B}" srcOrd="0" destOrd="0" presId="urn:microsoft.com/office/officeart/2005/8/layout/hierarchy2"/>
    <dgm:cxn modelId="{EF8E537E-A540-4049-A0BB-3C297810E743}" type="presOf" srcId="{F52463CE-51C5-C44B-A843-59F7487DB07F}" destId="{7CF770B0-2BE0-D04E-B470-5B1CDD255C54}" srcOrd="0" destOrd="0" presId="urn:microsoft.com/office/officeart/2005/8/layout/hierarchy2"/>
    <dgm:cxn modelId="{2FB698AF-158F-B34A-990F-0E81B1540DF4}" srcId="{847CFB1D-2E8B-6441-94BA-E1809A043CFE}" destId="{90E21717-F7D0-004D-97D3-0E8BCF47C99A}" srcOrd="0" destOrd="0" parTransId="{8A423038-C72D-744A-8E70-41DD52DDDA06}" sibTransId="{241A1C7A-4A8A-2A41-9134-38630D997F66}"/>
    <dgm:cxn modelId="{8FA64DFF-826B-594B-92DA-94F3FD8AF6A3}" type="presOf" srcId="{DB769032-7219-D84C-AAD2-AE3D981D154D}" destId="{9F2F6AF4-C37A-6F46-B38F-B167B277A2E9}" srcOrd="1" destOrd="0" presId="urn:microsoft.com/office/officeart/2005/8/layout/hierarchy2"/>
    <dgm:cxn modelId="{8634EC76-2770-8844-9EEF-A715A03023ED}" type="presOf" srcId="{AB48F582-BB52-1840-80F7-05F031EC93CC}" destId="{A9740028-917E-B44D-B201-DD43DB1A394C}" srcOrd="0" destOrd="0" presId="urn:microsoft.com/office/officeart/2005/8/layout/hierarchy2"/>
    <dgm:cxn modelId="{83E3E646-43C2-1D4C-956D-FD1C4D56E10E}" srcId="{90E21717-F7D0-004D-97D3-0E8BCF47C99A}" destId="{5D73C054-0E02-2C41-92D4-06964D68086A}" srcOrd="1" destOrd="0" parTransId="{918A9AE6-2204-0040-BBC3-FF9ECC2B0FD8}" sibTransId="{307A3105-7424-B840-9F71-F94FDF143FB4}"/>
    <dgm:cxn modelId="{E6379D17-597F-3842-9F94-C06B243F5650}" type="presOf" srcId="{C4C50080-0EFF-F642-BE0B-31777F90D8B3}" destId="{5E14D99A-6237-B248-961B-453F95971302}" srcOrd="0" destOrd="0" presId="urn:microsoft.com/office/officeart/2005/8/layout/hierarchy2"/>
    <dgm:cxn modelId="{56D2CA33-9454-F04B-9A17-646CB64A2CF8}" type="presOf" srcId="{F52463CE-51C5-C44B-A843-59F7487DB07F}" destId="{D0F9E229-27CC-B34E-9DC3-1310BD6F086A}" srcOrd="1" destOrd="0" presId="urn:microsoft.com/office/officeart/2005/8/layout/hierarchy2"/>
    <dgm:cxn modelId="{7EF63E34-B95D-3D47-959C-27F1F3619554}" type="presOf" srcId="{C4C50080-0EFF-F642-BE0B-31777F90D8B3}" destId="{8A4C80EF-D935-6745-899E-7131435ED659}" srcOrd="1" destOrd="0" presId="urn:microsoft.com/office/officeart/2005/8/layout/hierarchy2"/>
    <dgm:cxn modelId="{01658172-BBD6-CB4E-B97C-68B64D478F58}" type="presOf" srcId="{918A9AE6-2204-0040-BBC3-FF9ECC2B0FD8}" destId="{606EAA38-96CD-AF42-9617-DDBB6451F565}" srcOrd="0" destOrd="0" presId="urn:microsoft.com/office/officeart/2005/8/layout/hierarchy2"/>
    <dgm:cxn modelId="{D7C37862-504A-C64F-A1D6-3AE32FABB944}" type="presOf" srcId="{CD70E867-B034-9E4E-AA1F-D1ECACD2FFF9}" destId="{B073ED5C-631D-4D45-A55F-8D69B0675EC5}" srcOrd="1" destOrd="0" presId="urn:microsoft.com/office/officeart/2005/8/layout/hierarchy2"/>
    <dgm:cxn modelId="{46B128B8-A60E-574F-9126-88D146D37C22}" type="presOf" srcId="{918A9AE6-2204-0040-BBC3-FF9ECC2B0FD8}" destId="{58E423CF-F6AD-834C-965F-529882E3AAEF}" srcOrd="1" destOrd="0" presId="urn:microsoft.com/office/officeart/2005/8/layout/hierarchy2"/>
    <dgm:cxn modelId="{86DA57E1-42D3-104A-9851-418062CAE632}" type="presOf" srcId="{23CC28F8-05BD-E747-82CC-983737AFF2EB}" destId="{36B7033D-D6EB-DB4B-BF6B-737B1BCEF865}" srcOrd="0" destOrd="0" presId="urn:microsoft.com/office/officeart/2005/8/layout/hierarchy2"/>
    <dgm:cxn modelId="{AE491005-8B63-2844-91F1-66CD8F514B5F}" type="presOf" srcId="{657DA4C2-2DA7-DD47-B7E5-546B5FB11FF8}" destId="{842DDFE2-85D1-D64F-9907-F5391D60F1B8}" srcOrd="0" destOrd="0" presId="urn:microsoft.com/office/officeart/2005/8/layout/hierarchy2"/>
    <dgm:cxn modelId="{D7F89713-8F68-F642-922E-552965FEF6E4}" srcId="{90E21717-F7D0-004D-97D3-0E8BCF47C99A}" destId="{6CCC38A7-B2F3-5348-859C-6AAF2F519F4B}" srcOrd="2" destOrd="0" parTransId="{1A54A432-DDE1-7744-9B79-2B71019E0A76}" sibTransId="{50B694B1-8BDB-6B48-82A4-E6C76C5730E4}"/>
    <dgm:cxn modelId="{77492FA4-4D92-DE49-AE21-A1849362A0AC}" srcId="{90E21717-F7D0-004D-97D3-0E8BCF47C99A}" destId="{657DA4C2-2DA7-DD47-B7E5-546B5FB11FF8}" srcOrd="0" destOrd="0" parTransId="{DB769032-7219-D84C-AAD2-AE3D981D154D}" sibTransId="{8AC9BA95-22AA-F942-AE15-52CEAA9FB84D}"/>
    <dgm:cxn modelId="{19AA1586-EC66-7447-B21D-0C2B0D468BD8}" srcId="{657DA4C2-2DA7-DD47-B7E5-546B5FB11FF8}" destId="{55D65DFD-2F3D-404F-ABA5-A2737764FE07}" srcOrd="1" destOrd="0" parTransId="{CD70E867-B034-9E4E-AA1F-D1ECACD2FFF9}" sibTransId="{1F742001-4141-DA4C-AEA7-7E62269B63B1}"/>
    <dgm:cxn modelId="{444F2890-19BD-0C49-A727-7A2B17779EFA}" type="presOf" srcId="{83EDB1F4-0FF3-E54E-8B28-52E5100F5F24}" destId="{CD84B9C2-08CF-E948-AAA0-A2B002A88DB7}" srcOrd="0" destOrd="0" presId="urn:microsoft.com/office/officeart/2005/8/layout/hierarchy2"/>
    <dgm:cxn modelId="{F4B37F1B-6796-5849-8E41-60EEC1B50A6D}" type="presOf" srcId="{90E21717-F7D0-004D-97D3-0E8BCF47C99A}" destId="{F7914876-E2D7-294F-972A-ADDC21380FF8}" srcOrd="0" destOrd="0" presId="urn:microsoft.com/office/officeart/2005/8/layout/hierarchy2"/>
    <dgm:cxn modelId="{DE7BC143-6C87-5342-97B8-779D154DA5DF}" type="presOf" srcId="{4B514ECE-A3F3-C447-B9CB-762129F173EA}" destId="{0137B6B3-CD70-0E4A-A11D-2F610F42DF53}" srcOrd="0" destOrd="0" presId="urn:microsoft.com/office/officeart/2005/8/layout/hierarchy2"/>
    <dgm:cxn modelId="{CB7D309F-72F0-B241-8324-A9AC333FAB30}" type="presOf" srcId="{29BB8F99-1448-8D49-9067-BC514A2D927F}" destId="{78403886-5EBE-0540-9A23-504F4E9B079E}" srcOrd="0" destOrd="0" presId="urn:microsoft.com/office/officeart/2005/8/layout/hierarchy2"/>
    <dgm:cxn modelId="{32784D32-D3F1-8B49-95D1-6252F3F09723}" type="presOf" srcId="{55D65DFD-2F3D-404F-ABA5-A2737764FE07}" destId="{74796343-EAA9-584D-9646-98AC1E67028B}" srcOrd="0" destOrd="0" presId="urn:microsoft.com/office/officeart/2005/8/layout/hierarchy2"/>
    <dgm:cxn modelId="{C6883A90-1109-9F42-A2C2-3ADE43063B94}" type="presOf" srcId="{5DF7F20B-D357-684C-BD97-CA74744984AA}" destId="{80C69D17-C9E4-D841-91CB-90B1A5C1DD9F}" srcOrd="0" destOrd="0" presId="urn:microsoft.com/office/officeart/2005/8/layout/hierarchy2"/>
    <dgm:cxn modelId="{191F3CBB-87C5-DC47-B805-BD8251F853C5}" type="presOf" srcId="{1A54A432-DDE1-7744-9B79-2B71019E0A76}" destId="{7CCEBBC4-6FCC-4748-9742-E2FCF2121CB2}" srcOrd="1" destOrd="0" presId="urn:microsoft.com/office/officeart/2005/8/layout/hierarchy2"/>
    <dgm:cxn modelId="{DA8513CD-A15E-874F-AD62-F423176BAF79}" type="presOf" srcId="{5DF7F20B-D357-684C-BD97-CA74744984AA}" destId="{5B3EDCFF-104B-FC4E-960A-950A2063B23F}" srcOrd="1" destOrd="0" presId="urn:microsoft.com/office/officeart/2005/8/layout/hierarchy2"/>
    <dgm:cxn modelId="{464FA83A-1661-AE48-A8D4-59F8A8F44936}" type="presOf" srcId="{6CCC38A7-B2F3-5348-859C-6AAF2F519F4B}" destId="{CBA32E8A-57E6-2F4D-8760-B29E87136ED1}" srcOrd="0" destOrd="0" presId="urn:microsoft.com/office/officeart/2005/8/layout/hierarchy2"/>
    <dgm:cxn modelId="{FE7424BA-2DC8-CF46-9A58-DED6F649067F}" srcId="{5D73C054-0E02-2C41-92D4-06964D68086A}" destId="{AB48F582-BB52-1840-80F7-05F031EC93CC}" srcOrd="0" destOrd="0" parTransId="{4B514ECE-A3F3-C447-B9CB-762129F173EA}" sibTransId="{6B8FE6BE-4F18-6E49-83E0-51F3C5F06F26}"/>
    <dgm:cxn modelId="{6C4D8CCD-ECDC-BF40-AA43-B28B9D42264B}" srcId="{5D73C054-0E02-2C41-92D4-06964D68086A}" destId="{1C856B0A-4E14-1343-9399-AF19657637C1}" srcOrd="1" destOrd="0" parTransId="{C4C50080-0EFF-F642-BE0B-31777F90D8B3}" sibTransId="{C759BB1E-2AB4-0A4B-B5A7-02FB868A1383}"/>
    <dgm:cxn modelId="{B8BE7F60-0033-574F-8727-BEFD416E98AA}" type="presOf" srcId="{CD70E867-B034-9E4E-AA1F-D1ECACD2FFF9}" destId="{906D7AB6-5504-0D4B-BD2C-53E35B1255EC}" srcOrd="0" destOrd="0" presId="urn:microsoft.com/office/officeart/2005/8/layout/hierarchy2"/>
    <dgm:cxn modelId="{E1FFCA01-514E-2941-8F32-E40796496585}" type="presOf" srcId="{1A54A432-DDE1-7744-9B79-2B71019E0A76}" destId="{94C42E2F-6887-304B-A924-DB7A515A4F75}" srcOrd="0" destOrd="0" presId="urn:microsoft.com/office/officeart/2005/8/layout/hierarchy2"/>
    <dgm:cxn modelId="{C2A2309B-5107-FB4B-A5DE-994616C9AAF9}" type="presOf" srcId="{DB769032-7219-D84C-AAD2-AE3D981D154D}" destId="{FF03DAE4-9674-1E42-81CA-6ACC3CD3D725}" srcOrd="0" destOrd="0" presId="urn:microsoft.com/office/officeart/2005/8/layout/hierarchy2"/>
    <dgm:cxn modelId="{3592492F-7575-3F46-B7A0-9C22ED4342E1}" type="presOf" srcId="{1C856B0A-4E14-1343-9399-AF19657637C1}" destId="{1D2F7ADA-1927-4D41-AE10-2335A7A415E6}" srcOrd="0" destOrd="0" presId="urn:microsoft.com/office/officeart/2005/8/layout/hierarchy2"/>
    <dgm:cxn modelId="{27E02102-662B-0047-88CB-9F77871470DB}" type="presOf" srcId="{32479AE1-434A-DF46-B400-5FDD2069C5E6}" destId="{292D15CD-C9B0-B446-8A61-560568605289}" srcOrd="1" destOrd="0" presId="urn:microsoft.com/office/officeart/2005/8/layout/hierarchy2"/>
    <dgm:cxn modelId="{3EE0DA00-D5E8-8B40-8E8F-03D0A281EA27}" srcId="{6CCC38A7-B2F3-5348-859C-6AAF2F519F4B}" destId="{29BB8F99-1448-8D49-9067-BC514A2D927F}" srcOrd="1" destOrd="0" parTransId="{F52463CE-51C5-C44B-A843-59F7487DB07F}" sibTransId="{9683D340-73D1-DE48-B13E-BCB5596E711B}"/>
    <dgm:cxn modelId="{3102E70E-85C5-D34E-90D5-FAA96BE7C496}" srcId="{6CCC38A7-B2F3-5348-859C-6AAF2F519F4B}" destId="{83EDB1F4-0FF3-E54E-8B28-52E5100F5F24}" srcOrd="0" destOrd="0" parTransId="{5DF7F20B-D357-684C-BD97-CA74744984AA}" sibTransId="{1B4681CE-4DEA-2241-9678-8CC1533C95E8}"/>
    <dgm:cxn modelId="{72330953-66EC-9B4A-895A-C25C9A3E86DA}" type="presOf" srcId="{5D73C054-0E02-2C41-92D4-06964D68086A}" destId="{1E83A85F-D2A0-D34B-9152-D3DC1069F9B8}" srcOrd="0" destOrd="0" presId="urn:microsoft.com/office/officeart/2005/8/layout/hierarchy2"/>
    <dgm:cxn modelId="{BAB08AF7-A519-9344-AB1E-6B3A45539B74}" type="presParOf" srcId="{9AC92DFC-AD4E-9F46-A7B2-24A87A78B3B9}" destId="{F6DC0417-6A1B-7149-8ECC-5B2311952418}" srcOrd="0" destOrd="0" presId="urn:microsoft.com/office/officeart/2005/8/layout/hierarchy2"/>
    <dgm:cxn modelId="{0759DFDF-5ABF-8F46-A5EB-4C46911D9595}" type="presParOf" srcId="{F6DC0417-6A1B-7149-8ECC-5B2311952418}" destId="{F7914876-E2D7-294F-972A-ADDC21380FF8}" srcOrd="0" destOrd="0" presId="urn:microsoft.com/office/officeart/2005/8/layout/hierarchy2"/>
    <dgm:cxn modelId="{42B5CC73-CAAF-F04E-94DB-FDDDF948A2FF}" type="presParOf" srcId="{F6DC0417-6A1B-7149-8ECC-5B2311952418}" destId="{F3EAF055-19C7-3744-8525-51C215D7E6BE}" srcOrd="1" destOrd="0" presId="urn:microsoft.com/office/officeart/2005/8/layout/hierarchy2"/>
    <dgm:cxn modelId="{B38953A3-F397-0749-84C8-F781CD157D2D}" type="presParOf" srcId="{F3EAF055-19C7-3744-8525-51C215D7E6BE}" destId="{FF03DAE4-9674-1E42-81CA-6ACC3CD3D725}" srcOrd="0" destOrd="0" presId="urn:microsoft.com/office/officeart/2005/8/layout/hierarchy2"/>
    <dgm:cxn modelId="{8B63E95D-F362-854A-8237-030928F2ABB7}" type="presParOf" srcId="{FF03DAE4-9674-1E42-81CA-6ACC3CD3D725}" destId="{9F2F6AF4-C37A-6F46-B38F-B167B277A2E9}" srcOrd="0" destOrd="0" presId="urn:microsoft.com/office/officeart/2005/8/layout/hierarchy2"/>
    <dgm:cxn modelId="{01E5BE19-5BC3-9144-8915-0AD9FB6F87CB}" type="presParOf" srcId="{F3EAF055-19C7-3744-8525-51C215D7E6BE}" destId="{645923C3-635C-1544-ADAD-F8A3A9B32B39}" srcOrd="1" destOrd="0" presId="urn:microsoft.com/office/officeart/2005/8/layout/hierarchy2"/>
    <dgm:cxn modelId="{5C34C821-611F-DD42-BBF9-29324EC3A7B8}" type="presParOf" srcId="{645923C3-635C-1544-ADAD-F8A3A9B32B39}" destId="{842DDFE2-85D1-D64F-9907-F5391D60F1B8}" srcOrd="0" destOrd="0" presId="urn:microsoft.com/office/officeart/2005/8/layout/hierarchy2"/>
    <dgm:cxn modelId="{CA87428B-06DB-6B4D-9798-2139A2FB1BE5}" type="presParOf" srcId="{645923C3-635C-1544-ADAD-F8A3A9B32B39}" destId="{FB4AD72D-6292-C04D-86E8-1CE03E8A8B63}" srcOrd="1" destOrd="0" presId="urn:microsoft.com/office/officeart/2005/8/layout/hierarchy2"/>
    <dgm:cxn modelId="{2D8D9129-7C91-4845-A52C-2FE719A89FAA}" type="presParOf" srcId="{FB4AD72D-6292-C04D-86E8-1CE03E8A8B63}" destId="{484E03DF-3261-2342-A02D-AE5C268D0F6B}" srcOrd="0" destOrd="0" presId="urn:microsoft.com/office/officeart/2005/8/layout/hierarchy2"/>
    <dgm:cxn modelId="{570A6868-0995-E64F-A79F-D36E30EDAB8A}" type="presParOf" srcId="{484E03DF-3261-2342-A02D-AE5C268D0F6B}" destId="{292D15CD-C9B0-B446-8A61-560568605289}" srcOrd="0" destOrd="0" presId="urn:microsoft.com/office/officeart/2005/8/layout/hierarchy2"/>
    <dgm:cxn modelId="{0BB712C4-420D-CA4A-AA5B-79D857833888}" type="presParOf" srcId="{FB4AD72D-6292-C04D-86E8-1CE03E8A8B63}" destId="{D33B217D-F669-664A-B613-B13521CA4925}" srcOrd="1" destOrd="0" presId="urn:microsoft.com/office/officeart/2005/8/layout/hierarchy2"/>
    <dgm:cxn modelId="{A95B709C-B985-6D44-AF2B-B3C5E7EC72CA}" type="presParOf" srcId="{D33B217D-F669-664A-B613-B13521CA4925}" destId="{36B7033D-D6EB-DB4B-BF6B-737B1BCEF865}" srcOrd="0" destOrd="0" presId="urn:microsoft.com/office/officeart/2005/8/layout/hierarchy2"/>
    <dgm:cxn modelId="{D3B4C6DB-1ABD-0C40-A22C-872AC6C51B10}" type="presParOf" srcId="{D33B217D-F669-664A-B613-B13521CA4925}" destId="{8B8A2FE2-6737-1443-AA0F-816E4F55EDE9}" srcOrd="1" destOrd="0" presId="urn:microsoft.com/office/officeart/2005/8/layout/hierarchy2"/>
    <dgm:cxn modelId="{67B79D3C-96FC-B042-A981-D06B40E79157}" type="presParOf" srcId="{FB4AD72D-6292-C04D-86E8-1CE03E8A8B63}" destId="{906D7AB6-5504-0D4B-BD2C-53E35B1255EC}" srcOrd="2" destOrd="0" presId="urn:microsoft.com/office/officeart/2005/8/layout/hierarchy2"/>
    <dgm:cxn modelId="{A98E1961-C6A8-B745-9289-1B24715C685B}" type="presParOf" srcId="{906D7AB6-5504-0D4B-BD2C-53E35B1255EC}" destId="{B073ED5C-631D-4D45-A55F-8D69B0675EC5}" srcOrd="0" destOrd="0" presId="urn:microsoft.com/office/officeart/2005/8/layout/hierarchy2"/>
    <dgm:cxn modelId="{2FD39AC1-BDFE-7F4A-A95F-25FE9039A443}" type="presParOf" srcId="{FB4AD72D-6292-C04D-86E8-1CE03E8A8B63}" destId="{1554C268-B4A8-D541-B249-8918A30B183B}" srcOrd="3" destOrd="0" presId="urn:microsoft.com/office/officeart/2005/8/layout/hierarchy2"/>
    <dgm:cxn modelId="{DABE0E61-AAE4-6347-9E07-7789C77DC964}" type="presParOf" srcId="{1554C268-B4A8-D541-B249-8918A30B183B}" destId="{74796343-EAA9-584D-9646-98AC1E67028B}" srcOrd="0" destOrd="0" presId="urn:microsoft.com/office/officeart/2005/8/layout/hierarchy2"/>
    <dgm:cxn modelId="{65F59815-D9EF-964E-8F67-40496B4DE70D}" type="presParOf" srcId="{1554C268-B4A8-D541-B249-8918A30B183B}" destId="{37E94195-8742-1145-A1C4-C1CF7BD14284}" srcOrd="1" destOrd="0" presId="urn:microsoft.com/office/officeart/2005/8/layout/hierarchy2"/>
    <dgm:cxn modelId="{6DC80565-8EE2-0F43-B411-7E27154B8D2A}" type="presParOf" srcId="{F3EAF055-19C7-3744-8525-51C215D7E6BE}" destId="{606EAA38-96CD-AF42-9617-DDBB6451F565}" srcOrd="2" destOrd="0" presId="urn:microsoft.com/office/officeart/2005/8/layout/hierarchy2"/>
    <dgm:cxn modelId="{8E1CBEE9-90F4-D042-BB9E-48FE1B38BC71}" type="presParOf" srcId="{606EAA38-96CD-AF42-9617-DDBB6451F565}" destId="{58E423CF-F6AD-834C-965F-529882E3AAEF}" srcOrd="0" destOrd="0" presId="urn:microsoft.com/office/officeart/2005/8/layout/hierarchy2"/>
    <dgm:cxn modelId="{E0146E5E-B93E-0D4A-BDAE-E5C275D1E8BB}" type="presParOf" srcId="{F3EAF055-19C7-3744-8525-51C215D7E6BE}" destId="{867BE412-E938-C845-8473-7C851CA7C277}" srcOrd="3" destOrd="0" presId="urn:microsoft.com/office/officeart/2005/8/layout/hierarchy2"/>
    <dgm:cxn modelId="{E4726421-2974-CF4F-A5AD-13E2F5F8E4F3}" type="presParOf" srcId="{867BE412-E938-C845-8473-7C851CA7C277}" destId="{1E83A85F-D2A0-D34B-9152-D3DC1069F9B8}" srcOrd="0" destOrd="0" presId="urn:microsoft.com/office/officeart/2005/8/layout/hierarchy2"/>
    <dgm:cxn modelId="{DC3024B9-A97C-EB42-933D-2BC20EAE331C}" type="presParOf" srcId="{867BE412-E938-C845-8473-7C851CA7C277}" destId="{17BD66F0-F2D2-3D44-9C89-153027B5835E}" srcOrd="1" destOrd="0" presId="urn:microsoft.com/office/officeart/2005/8/layout/hierarchy2"/>
    <dgm:cxn modelId="{78994032-B83D-B84A-B28F-DD11DF351363}" type="presParOf" srcId="{17BD66F0-F2D2-3D44-9C89-153027B5835E}" destId="{0137B6B3-CD70-0E4A-A11D-2F610F42DF53}" srcOrd="0" destOrd="0" presId="urn:microsoft.com/office/officeart/2005/8/layout/hierarchy2"/>
    <dgm:cxn modelId="{67F282EB-6E30-F942-93A6-27B2E663CA3F}" type="presParOf" srcId="{0137B6B3-CD70-0E4A-A11D-2F610F42DF53}" destId="{CB2920AC-538C-1A45-87CC-7C0EEC9883C3}" srcOrd="0" destOrd="0" presId="urn:microsoft.com/office/officeart/2005/8/layout/hierarchy2"/>
    <dgm:cxn modelId="{7857E624-9FA0-4844-BAAD-63CDCFA9F2D3}" type="presParOf" srcId="{17BD66F0-F2D2-3D44-9C89-153027B5835E}" destId="{5F091D17-71BD-9446-BF9A-661D3AB2860C}" srcOrd="1" destOrd="0" presId="urn:microsoft.com/office/officeart/2005/8/layout/hierarchy2"/>
    <dgm:cxn modelId="{0D4460CB-6D90-6749-A542-E061D90A727B}" type="presParOf" srcId="{5F091D17-71BD-9446-BF9A-661D3AB2860C}" destId="{A9740028-917E-B44D-B201-DD43DB1A394C}" srcOrd="0" destOrd="0" presId="urn:microsoft.com/office/officeart/2005/8/layout/hierarchy2"/>
    <dgm:cxn modelId="{73FB7049-DBA7-724F-926D-71AA3387578E}" type="presParOf" srcId="{5F091D17-71BD-9446-BF9A-661D3AB2860C}" destId="{6292C943-93CF-3148-B86E-955AB36D7942}" srcOrd="1" destOrd="0" presId="urn:microsoft.com/office/officeart/2005/8/layout/hierarchy2"/>
    <dgm:cxn modelId="{BAB36876-8033-7C49-94DD-8A259541D781}" type="presParOf" srcId="{17BD66F0-F2D2-3D44-9C89-153027B5835E}" destId="{5E14D99A-6237-B248-961B-453F95971302}" srcOrd="2" destOrd="0" presId="urn:microsoft.com/office/officeart/2005/8/layout/hierarchy2"/>
    <dgm:cxn modelId="{B1465BF0-D1BB-CF43-AE8F-7131D165AE55}" type="presParOf" srcId="{5E14D99A-6237-B248-961B-453F95971302}" destId="{8A4C80EF-D935-6745-899E-7131435ED659}" srcOrd="0" destOrd="0" presId="urn:microsoft.com/office/officeart/2005/8/layout/hierarchy2"/>
    <dgm:cxn modelId="{EBEAD75A-8358-3345-A220-2564E9464E7E}" type="presParOf" srcId="{17BD66F0-F2D2-3D44-9C89-153027B5835E}" destId="{3D020583-877C-FB4C-A09F-56FCBBE3285F}" srcOrd="3" destOrd="0" presId="urn:microsoft.com/office/officeart/2005/8/layout/hierarchy2"/>
    <dgm:cxn modelId="{11B94A03-1D5D-B842-A454-CA7A3D75357A}" type="presParOf" srcId="{3D020583-877C-FB4C-A09F-56FCBBE3285F}" destId="{1D2F7ADA-1927-4D41-AE10-2335A7A415E6}" srcOrd="0" destOrd="0" presId="urn:microsoft.com/office/officeart/2005/8/layout/hierarchy2"/>
    <dgm:cxn modelId="{3CA5B0FF-CE21-C64E-8A2E-81B641F8A7FD}" type="presParOf" srcId="{3D020583-877C-FB4C-A09F-56FCBBE3285F}" destId="{3230D294-42E5-604E-A52C-9799F7661F28}" srcOrd="1" destOrd="0" presId="urn:microsoft.com/office/officeart/2005/8/layout/hierarchy2"/>
    <dgm:cxn modelId="{1430164F-EFEE-EE4C-9BDB-03CEBADB09C4}" type="presParOf" srcId="{F3EAF055-19C7-3744-8525-51C215D7E6BE}" destId="{94C42E2F-6887-304B-A924-DB7A515A4F75}" srcOrd="4" destOrd="0" presId="urn:microsoft.com/office/officeart/2005/8/layout/hierarchy2"/>
    <dgm:cxn modelId="{F24B3EE9-5374-5C4B-81E4-CC09E3FD840B}" type="presParOf" srcId="{94C42E2F-6887-304B-A924-DB7A515A4F75}" destId="{7CCEBBC4-6FCC-4748-9742-E2FCF2121CB2}" srcOrd="0" destOrd="0" presId="urn:microsoft.com/office/officeart/2005/8/layout/hierarchy2"/>
    <dgm:cxn modelId="{48DE23C5-F6D8-894D-B4DC-4517C6AAC70B}" type="presParOf" srcId="{F3EAF055-19C7-3744-8525-51C215D7E6BE}" destId="{DE177FFA-F4C4-F447-9E7D-0769909C610C}" srcOrd="5" destOrd="0" presId="urn:microsoft.com/office/officeart/2005/8/layout/hierarchy2"/>
    <dgm:cxn modelId="{D5E3FF12-2B7E-C64E-BFCC-E0730186A1EB}" type="presParOf" srcId="{DE177FFA-F4C4-F447-9E7D-0769909C610C}" destId="{CBA32E8A-57E6-2F4D-8760-B29E87136ED1}" srcOrd="0" destOrd="0" presId="urn:microsoft.com/office/officeart/2005/8/layout/hierarchy2"/>
    <dgm:cxn modelId="{88A91DB2-9719-0A4B-AFAA-DF66287E6E10}" type="presParOf" srcId="{DE177FFA-F4C4-F447-9E7D-0769909C610C}" destId="{962B7A75-FD09-4842-B56F-D70A57F6B5BA}" srcOrd="1" destOrd="0" presId="urn:microsoft.com/office/officeart/2005/8/layout/hierarchy2"/>
    <dgm:cxn modelId="{48C58A29-E3CB-964E-9A20-6555D13020FE}" type="presParOf" srcId="{962B7A75-FD09-4842-B56F-D70A57F6B5BA}" destId="{80C69D17-C9E4-D841-91CB-90B1A5C1DD9F}" srcOrd="0" destOrd="0" presId="urn:microsoft.com/office/officeart/2005/8/layout/hierarchy2"/>
    <dgm:cxn modelId="{26029A85-1FA3-5A46-AB8C-83620A269051}" type="presParOf" srcId="{80C69D17-C9E4-D841-91CB-90B1A5C1DD9F}" destId="{5B3EDCFF-104B-FC4E-960A-950A2063B23F}" srcOrd="0" destOrd="0" presId="urn:microsoft.com/office/officeart/2005/8/layout/hierarchy2"/>
    <dgm:cxn modelId="{B359C012-13D7-D340-B463-9F6738A0B8BC}" type="presParOf" srcId="{962B7A75-FD09-4842-B56F-D70A57F6B5BA}" destId="{4D54B486-22FB-6E4F-8BA3-C487F0E7EF7F}" srcOrd="1" destOrd="0" presId="urn:microsoft.com/office/officeart/2005/8/layout/hierarchy2"/>
    <dgm:cxn modelId="{A07C11B5-5044-B74E-90DF-A5F865F839B5}" type="presParOf" srcId="{4D54B486-22FB-6E4F-8BA3-C487F0E7EF7F}" destId="{CD84B9C2-08CF-E948-AAA0-A2B002A88DB7}" srcOrd="0" destOrd="0" presId="urn:microsoft.com/office/officeart/2005/8/layout/hierarchy2"/>
    <dgm:cxn modelId="{9C86D536-747B-1444-B454-D06C4DDF06F5}" type="presParOf" srcId="{4D54B486-22FB-6E4F-8BA3-C487F0E7EF7F}" destId="{C06014D2-0243-6246-8B03-C56AD7BDC69D}" srcOrd="1" destOrd="0" presId="urn:microsoft.com/office/officeart/2005/8/layout/hierarchy2"/>
    <dgm:cxn modelId="{627520B7-84BC-B448-8E18-DA09926F3141}" type="presParOf" srcId="{962B7A75-FD09-4842-B56F-D70A57F6B5BA}" destId="{7CF770B0-2BE0-D04E-B470-5B1CDD255C54}" srcOrd="2" destOrd="0" presId="urn:microsoft.com/office/officeart/2005/8/layout/hierarchy2"/>
    <dgm:cxn modelId="{BB0D042B-99B7-6F41-91F7-4F47E57B1785}" type="presParOf" srcId="{7CF770B0-2BE0-D04E-B470-5B1CDD255C54}" destId="{D0F9E229-27CC-B34E-9DC3-1310BD6F086A}" srcOrd="0" destOrd="0" presId="urn:microsoft.com/office/officeart/2005/8/layout/hierarchy2"/>
    <dgm:cxn modelId="{3DF56795-462C-3447-B4FD-0299EFEB1F77}" type="presParOf" srcId="{962B7A75-FD09-4842-B56F-D70A57F6B5BA}" destId="{75F9968D-E594-7942-BC6B-7E5724EB0B99}" srcOrd="3" destOrd="0" presId="urn:microsoft.com/office/officeart/2005/8/layout/hierarchy2"/>
    <dgm:cxn modelId="{3D316188-3AA4-A34C-ADAD-6ED0156C77D3}" type="presParOf" srcId="{75F9968D-E594-7942-BC6B-7E5724EB0B99}" destId="{78403886-5EBE-0540-9A23-504F4E9B079E}" srcOrd="0" destOrd="0" presId="urn:microsoft.com/office/officeart/2005/8/layout/hierarchy2"/>
    <dgm:cxn modelId="{DBEFFA1F-844A-5F47-8CEB-21D27E39CE91}" type="presParOf" srcId="{75F9968D-E594-7942-BC6B-7E5724EB0B99}" destId="{53CFAF41-EC31-B749-99F9-4B483EB8249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0ED8DC2-329D-F74A-8BCC-CF9B977DE017}" type="doc">
      <dgm:prSet loTypeId="urn:microsoft.com/office/officeart/2005/8/layout/process4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79D73B07-BCC8-AB4E-BDD3-86E5BA8D1423}">
      <dgm:prSet custT="1"/>
      <dgm:spPr/>
      <dgm:t>
        <a:bodyPr/>
        <a:lstStyle/>
        <a:p>
          <a:r>
            <a:rPr lang="es-US" sz="2000" b="0" i="0" dirty="0">
              <a:latin typeface="Avenir Light" panose="020B0402020203020204" pitchFamily="34" charset="77"/>
            </a:rPr>
            <a:t>Resumen. Pasos Básicos</a:t>
          </a:r>
        </a:p>
      </dgm:t>
    </dgm:pt>
    <dgm:pt modelId="{6EAAE8EF-9479-3D4E-B86A-87B88248EF83}" type="parTrans" cxnId="{C52E2F9E-7BEF-2641-8616-F0A2C06D81E2}">
      <dgm:prSet/>
      <dgm:spPr/>
      <dgm:t>
        <a:bodyPr/>
        <a:lstStyle/>
        <a:p>
          <a:endParaRPr lang="es-ES"/>
        </a:p>
      </dgm:t>
    </dgm:pt>
    <dgm:pt modelId="{ECE22C6B-E8BE-974A-9444-2CC0BF23E9AA}" type="sibTrans" cxnId="{C52E2F9E-7BEF-2641-8616-F0A2C06D81E2}">
      <dgm:prSet/>
      <dgm:spPr/>
      <dgm:t>
        <a:bodyPr/>
        <a:lstStyle/>
        <a:p>
          <a:endParaRPr lang="es-ES"/>
        </a:p>
      </dgm:t>
    </dgm:pt>
    <dgm:pt modelId="{20628B00-1F99-EE4B-BC44-0AEE8D446FA5}">
      <dgm:prSet custT="1"/>
      <dgm:spPr/>
      <dgm:t>
        <a:bodyPr/>
        <a:lstStyle/>
        <a:p>
          <a:pPr algn="ctr"/>
          <a:r>
            <a:rPr lang="es-ES_tradnl" sz="1600" b="0" i="0" dirty="0">
              <a:latin typeface="Avenir Light" panose="020B0402020203020204" pitchFamily="34" charset="77"/>
            </a:rPr>
            <a:t>Conozca desde donde vienen y hacia dónde van sus ingresos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674CBB19-BD66-8142-8939-10237D612213}" type="parTrans" cxnId="{30A0C6C4-7997-2147-89F9-2759E07F2D13}">
      <dgm:prSet/>
      <dgm:spPr/>
      <dgm:t>
        <a:bodyPr/>
        <a:lstStyle/>
        <a:p>
          <a:endParaRPr lang="es-ES"/>
        </a:p>
      </dgm:t>
    </dgm:pt>
    <dgm:pt modelId="{B6674C56-CC89-4649-82B3-EE763DC4AF65}" type="sibTrans" cxnId="{30A0C6C4-7997-2147-89F9-2759E07F2D13}">
      <dgm:prSet/>
      <dgm:spPr/>
      <dgm:t>
        <a:bodyPr/>
        <a:lstStyle/>
        <a:p>
          <a:endParaRPr lang="es-ES"/>
        </a:p>
      </dgm:t>
    </dgm:pt>
    <dgm:pt modelId="{0B8535A0-80DA-DE47-834C-CD1FDB4F9FC9}">
      <dgm:prSet custT="1"/>
      <dgm:spPr/>
      <dgm:t>
        <a:bodyPr/>
        <a:lstStyle/>
        <a:p>
          <a:pPr algn="ctr"/>
          <a:r>
            <a:rPr lang="es-ES_tradnl" sz="1600" b="0" i="0" dirty="0">
              <a:latin typeface="Avenir Light" panose="020B0402020203020204" pitchFamily="34" charset="77"/>
            </a:rPr>
            <a:t>Analice y tome decisiones sobre en qué está usando sus ingresos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9CE425C4-C977-D947-BC2C-FAD2857968CE}" type="parTrans" cxnId="{4409320C-AA92-4C42-A0B4-F718A9E28095}">
      <dgm:prSet/>
      <dgm:spPr/>
      <dgm:t>
        <a:bodyPr/>
        <a:lstStyle/>
        <a:p>
          <a:endParaRPr lang="es-ES"/>
        </a:p>
      </dgm:t>
    </dgm:pt>
    <dgm:pt modelId="{CCFBF9EA-E66B-7F4C-B7C3-BFC46B295E94}" type="sibTrans" cxnId="{4409320C-AA92-4C42-A0B4-F718A9E28095}">
      <dgm:prSet/>
      <dgm:spPr/>
      <dgm:t>
        <a:bodyPr/>
        <a:lstStyle/>
        <a:p>
          <a:endParaRPr lang="es-ES"/>
        </a:p>
      </dgm:t>
    </dgm:pt>
    <dgm:pt modelId="{C09E3F00-D61A-2C4C-9255-D644DB4C8F88}">
      <dgm:prSet custT="1"/>
      <dgm:spPr/>
      <dgm:t>
        <a:bodyPr/>
        <a:lstStyle/>
        <a:p>
          <a:pPr algn="ctr"/>
          <a:r>
            <a:rPr lang="es-ES_tradnl" sz="1600" b="0" i="0" dirty="0">
              <a:latin typeface="Avenir Light" panose="020B0402020203020204" pitchFamily="34" charset="77"/>
            </a:rPr>
            <a:t>Analice  siempre cómo podemos generar más ingresos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794505E4-093E-8B46-8335-DEBE749420E2}" type="parTrans" cxnId="{236E05EC-4DE3-034A-9427-B0282A646151}">
      <dgm:prSet/>
      <dgm:spPr/>
      <dgm:t>
        <a:bodyPr/>
        <a:lstStyle/>
        <a:p>
          <a:endParaRPr lang="es-ES"/>
        </a:p>
      </dgm:t>
    </dgm:pt>
    <dgm:pt modelId="{572E737A-FB40-0D4D-BDEF-2BCC97AE1A82}" type="sibTrans" cxnId="{236E05EC-4DE3-034A-9427-B0282A646151}">
      <dgm:prSet/>
      <dgm:spPr/>
      <dgm:t>
        <a:bodyPr/>
        <a:lstStyle/>
        <a:p>
          <a:endParaRPr lang="es-ES"/>
        </a:p>
      </dgm:t>
    </dgm:pt>
    <dgm:pt modelId="{A73771F5-06D7-684F-BF54-AA9EC3C5FFE1}">
      <dgm:prSet custT="1"/>
      <dgm:spPr/>
      <dgm:t>
        <a:bodyPr/>
        <a:lstStyle/>
        <a:p>
          <a:pPr algn="ctr"/>
          <a:r>
            <a:rPr lang="es-ES_tradnl" sz="1600" b="0" i="0" dirty="0">
              <a:latin typeface="Avenir Light" panose="020B0402020203020204" pitchFamily="34" charset="77"/>
            </a:rPr>
            <a:t>Evalué cómo puede gastar menos, aunque no sea necesario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505E9340-4E9F-C344-B6E5-70B20389EC59}" type="parTrans" cxnId="{49815077-E744-E447-9F4C-2587C9EBB51D}">
      <dgm:prSet/>
      <dgm:spPr/>
      <dgm:t>
        <a:bodyPr/>
        <a:lstStyle/>
        <a:p>
          <a:endParaRPr lang="es-ES"/>
        </a:p>
      </dgm:t>
    </dgm:pt>
    <dgm:pt modelId="{90274E34-22B0-694B-87A0-3B2D349546E9}" type="sibTrans" cxnId="{49815077-E744-E447-9F4C-2587C9EBB51D}">
      <dgm:prSet/>
      <dgm:spPr/>
      <dgm:t>
        <a:bodyPr/>
        <a:lstStyle/>
        <a:p>
          <a:endParaRPr lang="es-ES"/>
        </a:p>
      </dgm:t>
    </dgm:pt>
    <dgm:pt modelId="{8FD1AB29-D5FE-7A43-B20E-B702423E4AA7}">
      <dgm:prSet custT="1"/>
      <dgm:spPr/>
      <dgm:t>
        <a:bodyPr/>
        <a:lstStyle/>
        <a:p>
          <a:pPr algn="ctr"/>
          <a:r>
            <a:rPr lang="es-ES_tradnl" sz="1600" b="0" i="0" dirty="0">
              <a:latin typeface="Avenir Light" panose="020B0402020203020204" pitchFamily="34" charset="77"/>
            </a:rPr>
            <a:t>Elabore y controle un presupuesto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9661B320-1011-074C-A9B8-A64EE2AC6298}" type="parTrans" cxnId="{ED95BB9E-9846-074D-9AAD-E4654461879C}">
      <dgm:prSet/>
      <dgm:spPr/>
      <dgm:t>
        <a:bodyPr/>
        <a:lstStyle/>
        <a:p>
          <a:endParaRPr lang="es-ES"/>
        </a:p>
      </dgm:t>
    </dgm:pt>
    <dgm:pt modelId="{84326AD5-C3CA-D84D-B295-29DCCAD0D2A0}" type="sibTrans" cxnId="{ED95BB9E-9846-074D-9AAD-E4654461879C}">
      <dgm:prSet/>
      <dgm:spPr/>
      <dgm:t>
        <a:bodyPr/>
        <a:lstStyle/>
        <a:p>
          <a:endParaRPr lang="es-ES"/>
        </a:p>
      </dgm:t>
    </dgm:pt>
    <dgm:pt modelId="{B642B3C0-C6AC-104F-ACF9-8F9B0B9A2F51}" type="pres">
      <dgm:prSet presAssocID="{40ED8DC2-329D-F74A-8BCC-CF9B977DE0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51B1D798-C435-B042-B751-A52924433683}" type="pres">
      <dgm:prSet presAssocID="{8FD1AB29-D5FE-7A43-B20E-B702423E4AA7}" presName="boxAndChildren" presStyleCnt="0"/>
      <dgm:spPr/>
    </dgm:pt>
    <dgm:pt modelId="{FF1949F3-6D58-E843-9A41-041C9ADEB538}" type="pres">
      <dgm:prSet presAssocID="{8FD1AB29-D5FE-7A43-B20E-B702423E4AA7}" presName="parentTextBox" presStyleLbl="node1" presStyleIdx="0" presStyleCnt="6"/>
      <dgm:spPr/>
      <dgm:t>
        <a:bodyPr/>
        <a:lstStyle/>
        <a:p>
          <a:endParaRPr lang="es-DO"/>
        </a:p>
      </dgm:t>
    </dgm:pt>
    <dgm:pt modelId="{FE63A50C-B6A5-0440-B130-10BE7CE6C38D}" type="pres">
      <dgm:prSet presAssocID="{90274E34-22B0-694B-87A0-3B2D349546E9}" presName="sp" presStyleCnt="0"/>
      <dgm:spPr/>
    </dgm:pt>
    <dgm:pt modelId="{5B8E911E-CF06-CA43-A740-7FAE0F3F46E0}" type="pres">
      <dgm:prSet presAssocID="{A73771F5-06D7-684F-BF54-AA9EC3C5FFE1}" presName="arrowAndChildren" presStyleCnt="0"/>
      <dgm:spPr/>
    </dgm:pt>
    <dgm:pt modelId="{A3706085-543E-1243-8119-6C8F1C3D56F5}" type="pres">
      <dgm:prSet presAssocID="{A73771F5-06D7-684F-BF54-AA9EC3C5FFE1}" presName="parentTextArrow" presStyleLbl="node1" presStyleIdx="1" presStyleCnt="6"/>
      <dgm:spPr/>
      <dgm:t>
        <a:bodyPr/>
        <a:lstStyle/>
        <a:p>
          <a:endParaRPr lang="es-DO"/>
        </a:p>
      </dgm:t>
    </dgm:pt>
    <dgm:pt modelId="{6D067563-86D5-9646-8E8D-2AC0AF1ACA39}" type="pres">
      <dgm:prSet presAssocID="{572E737A-FB40-0D4D-BDEF-2BCC97AE1A82}" presName="sp" presStyleCnt="0"/>
      <dgm:spPr/>
    </dgm:pt>
    <dgm:pt modelId="{58079E3A-E15E-1446-B7DE-8528665B74A9}" type="pres">
      <dgm:prSet presAssocID="{C09E3F00-D61A-2C4C-9255-D644DB4C8F88}" presName="arrowAndChildren" presStyleCnt="0"/>
      <dgm:spPr/>
    </dgm:pt>
    <dgm:pt modelId="{D71BF6FE-3CA5-CB47-BF26-150F02C0129F}" type="pres">
      <dgm:prSet presAssocID="{C09E3F00-D61A-2C4C-9255-D644DB4C8F88}" presName="parentTextArrow" presStyleLbl="node1" presStyleIdx="2" presStyleCnt="6"/>
      <dgm:spPr/>
      <dgm:t>
        <a:bodyPr/>
        <a:lstStyle/>
        <a:p>
          <a:endParaRPr lang="es-DO"/>
        </a:p>
      </dgm:t>
    </dgm:pt>
    <dgm:pt modelId="{65256560-9041-4741-BB6F-C2F4B514E0FF}" type="pres">
      <dgm:prSet presAssocID="{CCFBF9EA-E66B-7F4C-B7C3-BFC46B295E94}" presName="sp" presStyleCnt="0"/>
      <dgm:spPr/>
    </dgm:pt>
    <dgm:pt modelId="{32EA606F-4030-CC4B-85D5-AA62CF633A5F}" type="pres">
      <dgm:prSet presAssocID="{0B8535A0-80DA-DE47-834C-CD1FDB4F9FC9}" presName="arrowAndChildren" presStyleCnt="0"/>
      <dgm:spPr/>
    </dgm:pt>
    <dgm:pt modelId="{AC88F763-9861-BB4C-B66B-CA4CC687685C}" type="pres">
      <dgm:prSet presAssocID="{0B8535A0-80DA-DE47-834C-CD1FDB4F9FC9}" presName="parentTextArrow" presStyleLbl="node1" presStyleIdx="3" presStyleCnt="6"/>
      <dgm:spPr/>
      <dgm:t>
        <a:bodyPr/>
        <a:lstStyle/>
        <a:p>
          <a:endParaRPr lang="es-DO"/>
        </a:p>
      </dgm:t>
    </dgm:pt>
    <dgm:pt modelId="{D956420A-8AC2-1144-AAC3-F06CAC63F842}" type="pres">
      <dgm:prSet presAssocID="{B6674C56-CC89-4649-82B3-EE763DC4AF65}" presName="sp" presStyleCnt="0"/>
      <dgm:spPr/>
    </dgm:pt>
    <dgm:pt modelId="{56763A50-0800-B844-B758-D667613F290A}" type="pres">
      <dgm:prSet presAssocID="{20628B00-1F99-EE4B-BC44-0AEE8D446FA5}" presName="arrowAndChildren" presStyleCnt="0"/>
      <dgm:spPr/>
    </dgm:pt>
    <dgm:pt modelId="{E7F5E315-F759-5E43-B820-E9954322AFB9}" type="pres">
      <dgm:prSet presAssocID="{20628B00-1F99-EE4B-BC44-0AEE8D446FA5}" presName="parentTextArrow" presStyleLbl="node1" presStyleIdx="4" presStyleCnt="6"/>
      <dgm:spPr/>
      <dgm:t>
        <a:bodyPr/>
        <a:lstStyle/>
        <a:p>
          <a:endParaRPr lang="es-DO"/>
        </a:p>
      </dgm:t>
    </dgm:pt>
    <dgm:pt modelId="{B1C995A5-29D9-484D-AF43-51AF8D5ED842}" type="pres">
      <dgm:prSet presAssocID="{ECE22C6B-E8BE-974A-9444-2CC0BF23E9AA}" presName="sp" presStyleCnt="0"/>
      <dgm:spPr/>
    </dgm:pt>
    <dgm:pt modelId="{86B6687E-95D2-0A41-9B22-C96F4AA566B7}" type="pres">
      <dgm:prSet presAssocID="{79D73B07-BCC8-AB4E-BDD3-86E5BA8D1423}" presName="arrowAndChildren" presStyleCnt="0"/>
      <dgm:spPr/>
    </dgm:pt>
    <dgm:pt modelId="{A718A9D1-34B4-AF4B-9D1A-E2F69F339EA2}" type="pres">
      <dgm:prSet presAssocID="{79D73B07-BCC8-AB4E-BDD3-86E5BA8D1423}" presName="parentTextArrow" presStyleLbl="node1" presStyleIdx="5" presStyleCnt="6"/>
      <dgm:spPr/>
      <dgm:t>
        <a:bodyPr/>
        <a:lstStyle/>
        <a:p>
          <a:endParaRPr lang="es-DO"/>
        </a:p>
      </dgm:t>
    </dgm:pt>
  </dgm:ptLst>
  <dgm:cxnLst>
    <dgm:cxn modelId="{F5A0CE10-C61A-3443-B15E-5C02F680C823}" type="presOf" srcId="{40ED8DC2-329D-F74A-8BCC-CF9B977DE017}" destId="{B642B3C0-C6AC-104F-ACF9-8F9B0B9A2F51}" srcOrd="0" destOrd="0" presId="urn:microsoft.com/office/officeart/2005/8/layout/process4"/>
    <dgm:cxn modelId="{C52E2F9E-7BEF-2641-8616-F0A2C06D81E2}" srcId="{40ED8DC2-329D-F74A-8BCC-CF9B977DE017}" destId="{79D73B07-BCC8-AB4E-BDD3-86E5BA8D1423}" srcOrd="0" destOrd="0" parTransId="{6EAAE8EF-9479-3D4E-B86A-87B88248EF83}" sibTransId="{ECE22C6B-E8BE-974A-9444-2CC0BF23E9AA}"/>
    <dgm:cxn modelId="{4409320C-AA92-4C42-A0B4-F718A9E28095}" srcId="{40ED8DC2-329D-F74A-8BCC-CF9B977DE017}" destId="{0B8535A0-80DA-DE47-834C-CD1FDB4F9FC9}" srcOrd="2" destOrd="0" parTransId="{9CE425C4-C977-D947-BC2C-FAD2857968CE}" sibTransId="{CCFBF9EA-E66B-7F4C-B7C3-BFC46B295E94}"/>
    <dgm:cxn modelId="{DDF4DE57-FB64-9B44-991E-D3DE1146D960}" type="presOf" srcId="{8FD1AB29-D5FE-7A43-B20E-B702423E4AA7}" destId="{FF1949F3-6D58-E843-9A41-041C9ADEB538}" srcOrd="0" destOrd="0" presId="urn:microsoft.com/office/officeart/2005/8/layout/process4"/>
    <dgm:cxn modelId="{30A0C6C4-7997-2147-89F9-2759E07F2D13}" srcId="{40ED8DC2-329D-F74A-8BCC-CF9B977DE017}" destId="{20628B00-1F99-EE4B-BC44-0AEE8D446FA5}" srcOrd="1" destOrd="0" parTransId="{674CBB19-BD66-8142-8939-10237D612213}" sibTransId="{B6674C56-CC89-4649-82B3-EE763DC4AF65}"/>
    <dgm:cxn modelId="{457A35E5-4C3C-FF44-B326-399A49C52518}" type="presOf" srcId="{79D73B07-BCC8-AB4E-BDD3-86E5BA8D1423}" destId="{A718A9D1-34B4-AF4B-9D1A-E2F69F339EA2}" srcOrd="0" destOrd="0" presId="urn:microsoft.com/office/officeart/2005/8/layout/process4"/>
    <dgm:cxn modelId="{AAE6AFCD-6D57-6D47-973A-0B756A925DC4}" type="presOf" srcId="{A73771F5-06D7-684F-BF54-AA9EC3C5FFE1}" destId="{A3706085-543E-1243-8119-6C8F1C3D56F5}" srcOrd="0" destOrd="0" presId="urn:microsoft.com/office/officeart/2005/8/layout/process4"/>
    <dgm:cxn modelId="{49815077-E744-E447-9F4C-2587C9EBB51D}" srcId="{40ED8DC2-329D-F74A-8BCC-CF9B977DE017}" destId="{A73771F5-06D7-684F-BF54-AA9EC3C5FFE1}" srcOrd="4" destOrd="0" parTransId="{505E9340-4E9F-C344-B6E5-70B20389EC59}" sibTransId="{90274E34-22B0-694B-87A0-3B2D349546E9}"/>
    <dgm:cxn modelId="{D871FD55-9144-2D4F-8A68-98197727C9A0}" type="presOf" srcId="{20628B00-1F99-EE4B-BC44-0AEE8D446FA5}" destId="{E7F5E315-F759-5E43-B820-E9954322AFB9}" srcOrd="0" destOrd="0" presId="urn:microsoft.com/office/officeart/2005/8/layout/process4"/>
    <dgm:cxn modelId="{C0600A4F-52EC-5940-945F-22A139DE3F78}" type="presOf" srcId="{0B8535A0-80DA-DE47-834C-CD1FDB4F9FC9}" destId="{AC88F763-9861-BB4C-B66B-CA4CC687685C}" srcOrd="0" destOrd="0" presId="urn:microsoft.com/office/officeart/2005/8/layout/process4"/>
    <dgm:cxn modelId="{000B60B2-2C42-6D46-AC23-A02ABB5988C6}" type="presOf" srcId="{C09E3F00-D61A-2C4C-9255-D644DB4C8F88}" destId="{D71BF6FE-3CA5-CB47-BF26-150F02C0129F}" srcOrd="0" destOrd="0" presId="urn:microsoft.com/office/officeart/2005/8/layout/process4"/>
    <dgm:cxn modelId="{ED95BB9E-9846-074D-9AAD-E4654461879C}" srcId="{40ED8DC2-329D-F74A-8BCC-CF9B977DE017}" destId="{8FD1AB29-D5FE-7A43-B20E-B702423E4AA7}" srcOrd="5" destOrd="0" parTransId="{9661B320-1011-074C-A9B8-A64EE2AC6298}" sibTransId="{84326AD5-C3CA-D84D-B295-29DCCAD0D2A0}"/>
    <dgm:cxn modelId="{236E05EC-4DE3-034A-9427-B0282A646151}" srcId="{40ED8DC2-329D-F74A-8BCC-CF9B977DE017}" destId="{C09E3F00-D61A-2C4C-9255-D644DB4C8F88}" srcOrd="3" destOrd="0" parTransId="{794505E4-093E-8B46-8335-DEBE749420E2}" sibTransId="{572E737A-FB40-0D4D-BDEF-2BCC97AE1A82}"/>
    <dgm:cxn modelId="{5D7BF047-D12C-4F47-BF09-084FE653EC1B}" type="presParOf" srcId="{B642B3C0-C6AC-104F-ACF9-8F9B0B9A2F51}" destId="{51B1D798-C435-B042-B751-A52924433683}" srcOrd="0" destOrd="0" presId="urn:microsoft.com/office/officeart/2005/8/layout/process4"/>
    <dgm:cxn modelId="{906E6ECC-A07D-A94B-BCEC-5EC1C00F76D1}" type="presParOf" srcId="{51B1D798-C435-B042-B751-A52924433683}" destId="{FF1949F3-6D58-E843-9A41-041C9ADEB538}" srcOrd="0" destOrd="0" presId="urn:microsoft.com/office/officeart/2005/8/layout/process4"/>
    <dgm:cxn modelId="{3FC48C27-8D31-534F-AF34-1469FA933441}" type="presParOf" srcId="{B642B3C0-C6AC-104F-ACF9-8F9B0B9A2F51}" destId="{FE63A50C-B6A5-0440-B130-10BE7CE6C38D}" srcOrd="1" destOrd="0" presId="urn:microsoft.com/office/officeart/2005/8/layout/process4"/>
    <dgm:cxn modelId="{45DCAFD4-50ED-6E46-A635-F572321948D0}" type="presParOf" srcId="{B642B3C0-C6AC-104F-ACF9-8F9B0B9A2F51}" destId="{5B8E911E-CF06-CA43-A740-7FAE0F3F46E0}" srcOrd="2" destOrd="0" presId="urn:microsoft.com/office/officeart/2005/8/layout/process4"/>
    <dgm:cxn modelId="{C0B42C6D-815B-2843-86AD-9B1A0E9212C1}" type="presParOf" srcId="{5B8E911E-CF06-CA43-A740-7FAE0F3F46E0}" destId="{A3706085-543E-1243-8119-6C8F1C3D56F5}" srcOrd="0" destOrd="0" presId="urn:microsoft.com/office/officeart/2005/8/layout/process4"/>
    <dgm:cxn modelId="{49755E85-EB26-974B-B333-C69E008608FE}" type="presParOf" srcId="{B642B3C0-C6AC-104F-ACF9-8F9B0B9A2F51}" destId="{6D067563-86D5-9646-8E8D-2AC0AF1ACA39}" srcOrd="3" destOrd="0" presId="urn:microsoft.com/office/officeart/2005/8/layout/process4"/>
    <dgm:cxn modelId="{B0A0C880-CA3C-8646-BF9F-64DE5068A4AF}" type="presParOf" srcId="{B642B3C0-C6AC-104F-ACF9-8F9B0B9A2F51}" destId="{58079E3A-E15E-1446-B7DE-8528665B74A9}" srcOrd="4" destOrd="0" presId="urn:microsoft.com/office/officeart/2005/8/layout/process4"/>
    <dgm:cxn modelId="{DEBD84A5-911B-794F-BE27-8EB14AE03FB6}" type="presParOf" srcId="{58079E3A-E15E-1446-B7DE-8528665B74A9}" destId="{D71BF6FE-3CA5-CB47-BF26-150F02C0129F}" srcOrd="0" destOrd="0" presId="urn:microsoft.com/office/officeart/2005/8/layout/process4"/>
    <dgm:cxn modelId="{7B44983C-8784-7442-AD59-D4F50A30676A}" type="presParOf" srcId="{B642B3C0-C6AC-104F-ACF9-8F9B0B9A2F51}" destId="{65256560-9041-4741-BB6F-C2F4B514E0FF}" srcOrd="5" destOrd="0" presId="urn:microsoft.com/office/officeart/2005/8/layout/process4"/>
    <dgm:cxn modelId="{54F0F095-709C-F047-8BA5-B5CF28A5AA2C}" type="presParOf" srcId="{B642B3C0-C6AC-104F-ACF9-8F9B0B9A2F51}" destId="{32EA606F-4030-CC4B-85D5-AA62CF633A5F}" srcOrd="6" destOrd="0" presId="urn:microsoft.com/office/officeart/2005/8/layout/process4"/>
    <dgm:cxn modelId="{2E2649B5-60CC-5142-98AE-01707B953F2D}" type="presParOf" srcId="{32EA606F-4030-CC4B-85D5-AA62CF633A5F}" destId="{AC88F763-9861-BB4C-B66B-CA4CC687685C}" srcOrd="0" destOrd="0" presId="urn:microsoft.com/office/officeart/2005/8/layout/process4"/>
    <dgm:cxn modelId="{25363124-B1C1-6441-80B1-9F05B1F8892E}" type="presParOf" srcId="{B642B3C0-C6AC-104F-ACF9-8F9B0B9A2F51}" destId="{D956420A-8AC2-1144-AAC3-F06CAC63F842}" srcOrd="7" destOrd="0" presId="urn:microsoft.com/office/officeart/2005/8/layout/process4"/>
    <dgm:cxn modelId="{959E6A41-2D7E-CB4F-BAD3-8B29EBE69767}" type="presParOf" srcId="{B642B3C0-C6AC-104F-ACF9-8F9B0B9A2F51}" destId="{56763A50-0800-B844-B758-D667613F290A}" srcOrd="8" destOrd="0" presId="urn:microsoft.com/office/officeart/2005/8/layout/process4"/>
    <dgm:cxn modelId="{E4C66E2E-9C59-0044-8E78-F7E7CB00AD22}" type="presParOf" srcId="{56763A50-0800-B844-B758-D667613F290A}" destId="{E7F5E315-F759-5E43-B820-E9954322AFB9}" srcOrd="0" destOrd="0" presId="urn:microsoft.com/office/officeart/2005/8/layout/process4"/>
    <dgm:cxn modelId="{6B0D9F10-7A10-9F4F-B748-B77E6CD9EF38}" type="presParOf" srcId="{B642B3C0-C6AC-104F-ACF9-8F9B0B9A2F51}" destId="{B1C995A5-29D9-484D-AF43-51AF8D5ED842}" srcOrd="9" destOrd="0" presId="urn:microsoft.com/office/officeart/2005/8/layout/process4"/>
    <dgm:cxn modelId="{EFACEE07-F02D-9243-A6CA-C8EEFC9B4CCF}" type="presParOf" srcId="{B642B3C0-C6AC-104F-ACF9-8F9B0B9A2F51}" destId="{86B6687E-95D2-0A41-9B22-C96F4AA566B7}" srcOrd="10" destOrd="0" presId="urn:microsoft.com/office/officeart/2005/8/layout/process4"/>
    <dgm:cxn modelId="{F57BC46A-A1D6-A24C-AF05-7310C92D6E15}" type="presParOf" srcId="{86B6687E-95D2-0A41-9B22-C96F4AA566B7}" destId="{A718A9D1-34B4-AF4B-9D1A-E2F69F339EA2}" srcOrd="0" destOrd="0" presId="urn:microsoft.com/office/officeart/2005/8/layout/process4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F32028-75FF-3F43-B5F2-D5AB4A4CA21B}" type="doc">
      <dgm:prSet loTypeId="urn:microsoft.com/office/officeart/2008/layout/VerticalCurvedList" loCatId="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C33A7A8F-A5C9-E740-9734-8BE6D33A82B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1600" b="0" i="0" dirty="0">
              <a:latin typeface="Avenir Light" panose="020B0402020203020204" pitchFamily="34" charset="77"/>
            </a:rPr>
            <a:t>La razón por la cual las personas necesitamos aprender sobre finanzas personales radica en el concepto de Libertad Financiera: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61571379-4B97-A648-B859-F58295C60C02}" type="parTrans" cxnId="{C8898CE6-9467-9846-9728-5398DCC2668E}">
      <dgm:prSet/>
      <dgm:spPr/>
      <dgm:t>
        <a:bodyPr/>
        <a:lstStyle/>
        <a:p>
          <a:pPr>
            <a:lnSpc>
              <a:spcPct val="100000"/>
            </a:lnSpc>
          </a:pPr>
          <a:endParaRPr lang="es-ES"/>
        </a:p>
      </dgm:t>
    </dgm:pt>
    <dgm:pt modelId="{C246915A-197B-1547-8865-22606463CE96}" type="sibTrans" cxnId="{C8898CE6-9467-9846-9728-5398DCC2668E}">
      <dgm:prSet/>
      <dgm:spPr/>
      <dgm:t>
        <a:bodyPr/>
        <a:lstStyle/>
        <a:p>
          <a:pPr>
            <a:lnSpc>
              <a:spcPct val="100000"/>
            </a:lnSpc>
          </a:pPr>
          <a:endParaRPr lang="es-ES"/>
        </a:p>
      </dgm:t>
    </dgm:pt>
    <dgm:pt modelId="{67BBD787-684C-7645-956A-A5C7E2C2B0D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1600" b="0" i="0" dirty="0">
              <a:latin typeface="Avenir Light" panose="020B0402020203020204" pitchFamily="34" charset="77"/>
            </a:rPr>
            <a:t>‘El dinero no es impedimento para yo suplir mi calidad de vida de manera sostenible’ 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6017D593-FD67-FE41-8848-062EB42E2BF4}" type="parTrans" cxnId="{3EBBA637-8509-D34F-87CC-BD0BDDEDD778}">
      <dgm:prSet/>
      <dgm:spPr/>
      <dgm:t>
        <a:bodyPr/>
        <a:lstStyle/>
        <a:p>
          <a:pPr>
            <a:lnSpc>
              <a:spcPct val="100000"/>
            </a:lnSpc>
          </a:pPr>
          <a:endParaRPr lang="es-ES"/>
        </a:p>
      </dgm:t>
    </dgm:pt>
    <dgm:pt modelId="{78517A2A-3511-4340-9A42-8CF2B64E54D7}" type="sibTrans" cxnId="{3EBBA637-8509-D34F-87CC-BD0BDDEDD778}">
      <dgm:prSet/>
      <dgm:spPr/>
      <dgm:t>
        <a:bodyPr/>
        <a:lstStyle/>
        <a:p>
          <a:pPr>
            <a:lnSpc>
              <a:spcPct val="100000"/>
            </a:lnSpc>
          </a:pPr>
          <a:endParaRPr lang="es-ES"/>
        </a:p>
      </dgm:t>
    </dgm:pt>
    <dgm:pt modelId="{F5303E5F-7DAB-8D4B-A8B2-3C308D92C6E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1600" b="0" i="0" dirty="0">
              <a:latin typeface="Avenir Light" panose="020B0402020203020204" pitchFamily="34" charset="77"/>
            </a:rPr>
            <a:t>Una persona puede ser exitosa profesionalmente, generar mil veces el salario promedio de sus conciudadanos, y no ser financieramente libre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89812731-8944-414B-8EBF-0FA4B140BC02}" type="parTrans" cxnId="{0C63AFEE-02AD-4C49-BCE2-01C7775E910D}">
      <dgm:prSet/>
      <dgm:spPr/>
      <dgm:t>
        <a:bodyPr/>
        <a:lstStyle/>
        <a:p>
          <a:pPr>
            <a:lnSpc>
              <a:spcPct val="100000"/>
            </a:lnSpc>
          </a:pPr>
          <a:endParaRPr lang="es-ES"/>
        </a:p>
      </dgm:t>
    </dgm:pt>
    <dgm:pt modelId="{09C5F7EB-8F7E-6F47-9890-282132F21A1B}" type="sibTrans" cxnId="{0C63AFEE-02AD-4C49-BCE2-01C7775E910D}">
      <dgm:prSet/>
      <dgm:spPr/>
      <dgm:t>
        <a:bodyPr/>
        <a:lstStyle/>
        <a:p>
          <a:pPr>
            <a:lnSpc>
              <a:spcPct val="100000"/>
            </a:lnSpc>
          </a:pPr>
          <a:endParaRPr lang="es-ES"/>
        </a:p>
      </dgm:t>
    </dgm:pt>
    <dgm:pt modelId="{D12730F6-79E7-494C-BB5B-27CC2BF6CE7E}" type="pres">
      <dgm:prSet presAssocID="{A0F32028-75FF-3F43-B5F2-D5AB4A4CA21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DO"/>
        </a:p>
      </dgm:t>
    </dgm:pt>
    <dgm:pt modelId="{7E584149-09EE-F544-AA6D-99BC0BECEA9C}" type="pres">
      <dgm:prSet presAssocID="{A0F32028-75FF-3F43-B5F2-D5AB4A4CA21B}" presName="Name1" presStyleCnt="0"/>
      <dgm:spPr/>
    </dgm:pt>
    <dgm:pt modelId="{FE08CA46-313B-5A4F-9681-DBE9C37832E6}" type="pres">
      <dgm:prSet presAssocID="{A0F32028-75FF-3F43-B5F2-D5AB4A4CA21B}" presName="cycle" presStyleCnt="0"/>
      <dgm:spPr/>
    </dgm:pt>
    <dgm:pt modelId="{D4BD888D-6F54-054C-88F0-18B28DACD87B}" type="pres">
      <dgm:prSet presAssocID="{A0F32028-75FF-3F43-B5F2-D5AB4A4CA21B}" presName="srcNode" presStyleLbl="node1" presStyleIdx="0" presStyleCnt="3"/>
      <dgm:spPr/>
    </dgm:pt>
    <dgm:pt modelId="{E3C7B400-FEBF-284B-BF98-FBC83B2B99FA}" type="pres">
      <dgm:prSet presAssocID="{A0F32028-75FF-3F43-B5F2-D5AB4A4CA21B}" presName="conn" presStyleLbl="parChTrans1D2" presStyleIdx="0" presStyleCnt="1"/>
      <dgm:spPr/>
      <dgm:t>
        <a:bodyPr/>
        <a:lstStyle/>
        <a:p>
          <a:endParaRPr lang="es-DO"/>
        </a:p>
      </dgm:t>
    </dgm:pt>
    <dgm:pt modelId="{643689B0-8CA1-F44D-82A6-A012F4DAACD6}" type="pres">
      <dgm:prSet presAssocID="{A0F32028-75FF-3F43-B5F2-D5AB4A4CA21B}" presName="extraNode" presStyleLbl="node1" presStyleIdx="0" presStyleCnt="3"/>
      <dgm:spPr/>
    </dgm:pt>
    <dgm:pt modelId="{5EFEB645-F48C-E748-88A0-A7D0A90C6C7E}" type="pres">
      <dgm:prSet presAssocID="{A0F32028-75FF-3F43-B5F2-D5AB4A4CA21B}" presName="dstNode" presStyleLbl="node1" presStyleIdx="0" presStyleCnt="3"/>
      <dgm:spPr/>
    </dgm:pt>
    <dgm:pt modelId="{5AF7D900-565A-E94E-8B7F-D835BC842B41}" type="pres">
      <dgm:prSet presAssocID="{C33A7A8F-A5C9-E740-9734-8BE6D33A82B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98DB14B0-1350-014C-B6C8-EC3B66A9C4CF}" type="pres">
      <dgm:prSet presAssocID="{C33A7A8F-A5C9-E740-9734-8BE6D33A82B4}" presName="accent_1" presStyleCnt="0"/>
      <dgm:spPr/>
    </dgm:pt>
    <dgm:pt modelId="{0A030E99-559F-9C4D-A44F-941F27D75C09}" type="pres">
      <dgm:prSet presAssocID="{C33A7A8F-A5C9-E740-9734-8BE6D33A82B4}" presName="accentRepeatNode" presStyleLbl="solidFgAcc1" presStyleIdx="0" presStyleCnt="3"/>
      <dgm:spPr/>
    </dgm:pt>
    <dgm:pt modelId="{916E5AAC-FB8E-8441-900C-8065C426F920}" type="pres">
      <dgm:prSet presAssocID="{67BBD787-684C-7645-956A-A5C7E2C2B0D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54FB95ED-28D7-7E4A-9E9B-7C2DEC3AF27B}" type="pres">
      <dgm:prSet presAssocID="{67BBD787-684C-7645-956A-A5C7E2C2B0D3}" presName="accent_2" presStyleCnt="0"/>
      <dgm:spPr/>
    </dgm:pt>
    <dgm:pt modelId="{EB1BC044-BB33-7343-964E-E8A990932E32}" type="pres">
      <dgm:prSet presAssocID="{67BBD787-684C-7645-956A-A5C7E2C2B0D3}" presName="accentRepeatNode" presStyleLbl="solidFgAcc1" presStyleIdx="1" presStyleCnt="3"/>
      <dgm:spPr/>
    </dgm:pt>
    <dgm:pt modelId="{B6CFFB29-BBAF-3F41-BDF7-E08B3FFFDEDC}" type="pres">
      <dgm:prSet presAssocID="{F5303E5F-7DAB-8D4B-A8B2-3C308D92C6E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7C8C162-2452-6E4D-A26D-205468789E9B}" type="pres">
      <dgm:prSet presAssocID="{F5303E5F-7DAB-8D4B-A8B2-3C308D92C6E2}" presName="accent_3" presStyleCnt="0"/>
      <dgm:spPr/>
    </dgm:pt>
    <dgm:pt modelId="{37BDA313-E59F-4743-83C5-45F91A97C611}" type="pres">
      <dgm:prSet presAssocID="{F5303E5F-7DAB-8D4B-A8B2-3C308D92C6E2}" presName="accentRepeatNode" presStyleLbl="solidFgAcc1" presStyleIdx="2" presStyleCnt="3"/>
      <dgm:spPr/>
    </dgm:pt>
  </dgm:ptLst>
  <dgm:cxnLst>
    <dgm:cxn modelId="{9100CDED-AE5A-EA40-9ED0-642DA525A0DC}" type="presOf" srcId="{A0F32028-75FF-3F43-B5F2-D5AB4A4CA21B}" destId="{D12730F6-79E7-494C-BB5B-27CC2BF6CE7E}" srcOrd="0" destOrd="0" presId="urn:microsoft.com/office/officeart/2008/layout/VerticalCurvedList"/>
    <dgm:cxn modelId="{EE85C689-C978-1E48-BF23-9DB0B31D37FE}" type="presOf" srcId="{C33A7A8F-A5C9-E740-9734-8BE6D33A82B4}" destId="{5AF7D900-565A-E94E-8B7F-D835BC842B41}" srcOrd="0" destOrd="0" presId="urn:microsoft.com/office/officeart/2008/layout/VerticalCurvedList"/>
    <dgm:cxn modelId="{FD5C2DCB-47D6-0845-AADA-A409E3366246}" type="presOf" srcId="{67BBD787-684C-7645-956A-A5C7E2C2B0D3}" destId="{916E5AAC-FB8E-8441-900C-8065C426F920}" srcOrd="0" destOrd="0" presId="urn:microsoft.com/office/officeart/2008/layout/VerticalCurvedList"/>
    <dgm:cxn modelId="{C2246777-1D74-9E41-9F31-2FE7A328C79A}" type="presOf" srcId="{C246915A-197B-1547-8865-22606463CE96}" destId="{E3C7B400-FEBF-284B-BF98-FBC83B2B99FA}" srcOrd="0" destOrd="0" presId="urn:microsoft.com/office/officeart/2008/layout/VerticalCurvedList"/>
    <dgm:cxn modelId="{0C63AFEE-02AD-4C49-BCE2-01C7775E910D}" srcId="{A0F32028-75FF-3F43-B5F2-D5AB4A4CA21B}" destId="{F5303E5F-7DAB-8D4B-A8B2-3C308D92C6E2}" srcOrd="2" destOrd="0" parTransId="{89812731-8944-414B-8EBF-0FA4B140BC02}" sibTransId="{09C5F7EB-8F7E-6F47-9890-282132F21A1B}"/>
    <dgm:cxn modelId="{C8898CE6-9467-9846-9728-5398DCC2668E}" srcId="{A0F32028-75FF-3F43-B5F2-D5AB4A4CA21B}" destId="{C33A7A8F-A5C9-E740-9734-8BE6D33A82B4}" srcOrd="0" destOrd="0" parTransId="{61571379-4B97-A648-B859-F58295C60C02}" sibTransId="{C246915A-197B-1547-8865-22606463CE96}"/>
    <dgm:cxn modelId="{3EBBA637-8509-D34F-87CC-BD0BDDEDD778}" srcId="{A0F32028-75FF-3F43-B5F2-D5AB4A4CA21B}" destId="{67BBD787-684C-7645-956A-A5C7E2C2B0D3}" srcOrd="1" destOrd="0" parTransId="{6017D593-FD67-FE41-8848-062EB42E2BF4}" sibTransId="{78517A2A-3511-4340-9A42-8CF2B64E54D7}"/>
    <dgm:cxn modelId="{9A3A3CCC-105C-E845-B10B-6899881D74BB}" type="presOf" srcId="{F5303E5F-7DAB-8D4B-A8B2-3C308D92C6E2}" destId="{B6CFFB29-BBAF-3F41-BDF7-E08B3FFFDEDC}" srcOrd="0" destOrd="0" presId="urn:microsoft.com/office/officeart/2008/layout/VerticalCurvedList"/>
    <dgm:cxn modelId="{D29FF073-5EA5-3945-AB7E-95D09E9DDFB5}" type="presParOf" srcId="{D12730F6-79E7-494C-BB5B-27CC2BF6CE7E}" destId="{7E584149-09EE-F544-AA6D-99BC0BECEA9C}" srcOrd="0" destOrd="0" presId="urn:microsoft.com/office/officeart/2008/layout/VerticalCurvedList"/>
    <dgm:cxn modelId="{63CE7829-FFF6-274A-9623-B36E4165945F}" type="presParOf" srcId="{7E584149-09EE-F544-AA6D-99BC0BECEA9C}" destId="{FE08CA46-313B-5A4F-9681-DBE9C37832E6}" srcOrd="0" destOrd="0" presId="urn:microsoft.com/office/officeart/2008/layout/VerticalCurvedList"/>
    <dgm:cxn modelId="{26D7625A-3A0A-E24B-B4B5-9D1015313229}" type="presParOf" srcId="{FE08CA46-313B-5A4F-9681-DBE9C37832E6}" destId="{D4BD888D-6F54-054C-88F0-18B28DACD87B}" srcOrd="0" destOrd="0" presId="urn:microsoft.com/office/officeart/2008/layout/VerticalCurvedList"/>
    <dgm:cxn modelId="{3A56BDC4-5C17-C244-8BA7-6F87FF8A280B}" type="presParOf" srcId="{FE08CA46-313B-5A4F-9681-DBE9C37832E6}" destId="{E3C7B400-FEBF-284B-BF98-FBC83B2B99FA}" srcOrd="1" destOrd="0" presId="urn:microsoft.com/office/officeart/2008/layout/VerticalCurvedList"/>
    <dgm:cxn modelId="{8D9CDEE6-D254-0A4E-B280-3887D7591085}" type="presParOf" srcId="{FE08CA46-313B-5A4F-9681-DBE9C37832E6}" destId="{643689B0-8CA1-F44D-82A6-A012F4DAACD6}" srcOrd="2" destOrd="0" presId="urn:microsoft.com/office/officeart/2008/layout/VerticalCurvedList"/>
    <dgm:cxn modelId="{36852D83-6309-3B40-A100-5D7E2FBE1C3B}" type="presParOf" srcId="{FE08CA46-313B-5A4F-9681-DBE9C37832E6}" destId="{5EFEB645-F48C-E748-88A0-A7D0A90C6C7E}" srcOrd="3" destOrd="0" presId="urn:microsoft.com/office/officeart/2008/layout/VerticalCurvedList"/>
    <dgm:cxn modelId="{77B1BEB3-4D57-C546-92F7-17CAD785F09B}" type="presParOf" srcId="{7E584149-09EE-F544-AA6D-99BC0BECEA9C}" destId="{5AF7D900-565A-E94E-8B7F-D835BC842B41}" srcOrd="1" destOrd="0" presId="urn:microsoft.com/office/officeart/2008/layout/VerticalCurvedList"/>
    <dgm:cxn modelId="{C5D9F748-6562-064D-AF3D-DFE8B38D3E5B}" type="presParOf" srcId="{7E584149-09EE-F544-AA6D-99BC0BECEA9C}" destId="{98DB14B0-1350-014C-B6C8-EC3B66A9C4CF}" srcOrd="2" destOrd="0" presId="urn:microsoft.com/office/officeart/2008/layout/VerticalCurvedList"/>
    <dgm:cxn modelId="{5126174E-866E-6547-870B-E2F44FBC508E}" type="presParOf" srcId="{98DB14B0-1350-014C-B6C8-EC3B66A9C4CF}" destId="{0A030E99-559F-9C4D-A44F-941F27D75C09}" srcOrd="0" destOrd="0" presId="urn:microsoft.com/office/officeart/2008/layout/VerticalCurvedList"/>
    <dgm:cxn modelId="{7FCC47B5-9F5E-744C-BA1A-C8A9E3B0DE18}" type="presParOf" srcId="{7E584149-09EE-F544-AA6D-99BC0BECEA9C}" destId="{916E5AAC-FB8E-8441-900C-8065C426F920}" srcOrd="3" destOrd="0" presId="urn:microsoft.com/office/officeart/2008/layout/VerticalCurvedList"/>
    <dgm:cxn modelId="{828C0F28-E8A1-0249-815C-056FD60BDB0D}" type="presParOf" srcId="{7E584149-09EE-F544-AA6D-99BC0BECEA9C}" destId="{54FB95ED-28D7-7E4A-9E9B-7C2DEC3AF27B}" srcOrd="4" destOrd="0" presId="urn:microsoft.com/office/officeart/2008/layout/VerticalCurvedList"/>
    <dgm:cxn modelId="{B88C4E8D-673D-F148-B64D-23D757C3CB04}" type="presParOf" srcId="{54FB95ED-28D7-7E4A-9E9B-7C2DEC3AF27B}" destId="{EB1BC044-BB33-7343-964E-E8A990932E32}" srcOrd="0" destOrd="0" presId="urn:microsoft.com/office/officeart/2008/layout/VerticalCurvedList"/>
    <dgm:cxn modelId="{A6893208-98FB-1845-ACE8-5FB0A09DEAA4}" type="presParOf" srcId="{7E584149-09EE-F544-AA6D-99BC0BECEA9C}" destId="{B6CFFB29-BBAF-3F41-BDF7-E08B3FFFDEDC}" srcOrd="5" destOrd="0" presId="urn:microsoft.com/office/officeart/2008/layout/VerticalCurvedList"/>
    <dgm:cxn modelId="{8BEC125A-6F80-144A-94F6-B48D9CFB0F0F}" type="presParOf" srcId="{7E584149-09EE-F544-AA6D-99BC0BECEA9C}" destId="{17C8C162-2452-6E4D-A26D-205468789E9B}" srcOrd="6" destOrd="0" presId="urn:microsoft.com/office/officeart/2008/layout/VerticalCurvedList"/>
    <dgm:cxn modelId="{630CBECE-9969-2544-9502-3DDDEC7E529F}" type="presParOf" srcId="{17C8C162-2452-6E4D-A26D-205468789E9B}" destId="{37BDA313-E59F-4743-83C5-45F91A97C61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770A33-2317-9647-94A6-C1A0C23BC343}" type="doc">
      <dgm:prSet loTypeId="urn:microsoft.com/office/officeart/2008/layout/PictureAccentList" loCatId="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DD291AB4-F784-594D-8C5B-3862FF228C33}">
      <dgm:prSet custT="1"/>
      <dgm:spPr/>
      <dgm:t>
        <a:bodyPr/>
        <a:lstStyle/>
        <a:p>
          <a:r>
            <a:rPr lang="es-ES" sz="1800" b="0" i="0" dirty="0">
              <a:latin typeface="Avenir Light" panose="020B0402020203020204" pitchFamily="34" charset="77"/>
            </a:rPr>
            <a:t>Las personas debemos trabajar en mejorar nuestra capacidad para:</a:t>
          </a:r>
          <a:endParaRPr lang="es-US" sz="1800" b="0" i="0" dirty="0">
            <a:latin typeface="Avenir Light" panose="020B0402020203020204" pitchFamily="34" charset="77"/>
          </a:endParaRPr>
        </a:p>
      </dgm:t>
    </dgm:pt>
    <dgm:pt modelId="{8AD5DE15-F850-DE44-88EB-1E583D225D50}" type="parTrans" cxnId="{6AD666EE-55AF-1943-93C3-F84EBB938E95}">
      <dgm:prSet/>
      <dgm:spPr/>
      <dgm:t>
        <a:bodyPr/>
        <a:lstStyle/>
        <a:p>
          <a:endParaRPr lang="es-ES"/>
        </a:p>
      </dgm:t>
    </dgm:pt>
    <dgm:pt modelId="{555367D1-5A48-E34E-B43B-6CE26030CB72}" type="sibTrans" cxnId="{6AD666EE-55AF-1943-93C3-F84EBB938E95}">
      <dgm:prSet/>
      <dgm:spPr/>
      <dgm:t>
        <a:bodyPr/>
        <a:lstStyle/>
        <a:p>
          <a:endParaRPr lang="es-ES"/>
        </a:p>
      </dgm:t>
    </dgm:pt>
    <dgm:pt modelId="{F42002D3-8545-7E49-ABDE-0D24A46D29DF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Generar ingresos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E66F1121-BAB5-7042-AF4B-DA91C2B2DE63}" type="parTrans" cxnId="{2B212254-99C2-114B-B893-52E140C891BF}">
      <dgm:prSet/>
      <dgm:spPr/>
      <dgm:t>
        <a:bodyPr/>
        <a:lstStyle/>
        <a:p>
          <a:endParaRPr lang="es-ES"/>
        </a:p>
      </dgm:t>
    </dgm:pt>
    <dgm:pt modelId="{A37F44C5-B6CA-4942-8234-F3F45C02D39D}" type="sibTrans" cxnId="{2B212254-99C2-114B-B893-52E140C891BF}">
      <dgm:prSet/>
      <dgm:spPr/>
      <dgm:t>
        <a:bodyPr/>
        <a:lstStyle/>
        <a:p>
          <a:endParaRPr lang="es-ES"/>
        </a:p>
      </dgm:t>
    </dgm:pt>
    <dgm:pt modelId="{CE9D7939-10AB-8F4C-A5DD-9AA83EE69D3C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Definir la calidad de vida que nuestros ingresos pueden garantizar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75063689-BCD4-2646-A312-9F7817C7B051}" type="parTrans" cxnId="{C3002D65-60EF-8E4C-920C-DFE9E522C038}">
      <dgm:prSet/>
      <dgm:spPr/>
      <dgm:t>
        <a:bodyPr/>
        <a:lstStyle/>
        <a:p>
          <a:endParaRPr lang="es-ES"/>
        </a:p>
      </dgm:t>
    </dgm:pt>
    <dgm:pt modelId="{8699A886-56C9-5F4A-A417-0A28519B4358}" type="sibTrans" cxnId="{C3002D65-60EF-8E4C-920C-DFE9E522C038}">
      <dgm:prSet/>
      <dgm:spPr/>
      <dgm:t>
        <a:bodyPr/>
        <a:lstStyle/>
        <a:p>
          <a:endParaRPr lang="es-ES"/>
        </a:p>
      </dgm:t>
    </dgm:pt>
    <dgm:pt modelId="{0662B218-EDAD-B944-A7AC-25F438FC365C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Administrar los Ingresos orientados a esta calidad de vida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14A518BA-6349-8A47-AF11-079712708A23}" type="parTrans" cxnId="{89F5AD9D-43CB-B844-9239-AF5D78E3B09F}">
      <dgm:prSet/>
      <dgm:spPr/>
      <dgm:t>
        <a:bodyPr/>
        <a:lstStyle/>
        <a:p>
          <a:endParaRPr lang="es-ES"/>
        </a:p>
      </dgm:t>
    </dgm:pt>
    <dgm:pt modelId="{A294BF3A-8B19-EE4C-B9FF-70D6E207B968}" type="sibTrans" cxnId="{89F5AD9D-43CB-B844-9239-AF5D78E3B09F}">
      <dgm:prSet/>
      <dgm:spPr/>
      <dgm:t>
        <a:bodyPr/>
        <a:lstStyle/>
        <a:p>
          <a:endParaRPr lang="es-ES"/>
        </a:p>
      </dgm:t>
    </dgm:pt>
    <dgm:pt modelId="{A651A4DA-843D-C744-94FE-2A80B725C8C5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Mantener y mejorar esta calidad de vida en el tiempo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8305B6DC-91CB-D740-BFBE-11699ABB627E}" type="parTrans" cxnId="{07E45202-80DB-CD48-B277-9323A5C296D8}">
      <dgm:prSet/>
      <dgm:spPr/>
      <dgm:t>
        <a:bodyPr/>
        <a:lstStyle/>
        <a:p>
          <a:endParaRPr lang="es-ES"/>
        </a:p>
      </dgm:t>
    </dgm:pt>
    <dgm:pt modelId="{808005AE-53B1-3C46-A009-A1958B5C709A}" type="sibTrans" cxnId="{07E45202-80DB-CD48-B277-9323A5C296D8}">
      <dgm:prSet/>
      <dgm:spPr/>
      <dgm:t>
        <a:bodyPr/>
        <a:lstStyle/>
        <a:p>
          <a:endParaRPr lang="es-ES"/>
        </a:p>
      </dgm:t>
    </dgm:pt>
    <dgm:pt modelId="{DEAEAE54-2269-FB49-9042-0A379B2B49F1}" type="pres">
      <dgm:prSet presAssocID="{E7770A33-2317-9647-94A6-C1A0C23BC34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DO"/>
        </a:p>
      </dgm:t>
    </dgm:pt>
    <dgm:pt modelId="{148737AA-97E2-AB40-8A64-EB5BB218A3BD}" type="pres">
      <dgm:prSet presAssocID="{DD291AB4-F784-594D-8C5B-3862FF228C33}" presName="root" presStyleCnt="0">
        <dgm:presLayoutVars>
          <dgm:chMax/>
          <dgm:chPref val="4"/>
        </dgm:presLayoutVars>
      </dgm:prSet>
      <dgm:spPr/>
    </dgm:pt>
    <dgm:pt modelId="{07ACD493-8E08-3D4D-9798-262CA24094A8}" type="pres">
      <dgm:prSet presAssocID="{DD291AB4-F784-594D-8C5B-3862FF228C33}" presName="rootComposite" presStyleCnt="0">
        <dgm:presLayoutVars/>
      </dgm:prSet>
      <dgm:spPr/>
    </dgm:pt>
    <dgm:pt modelId="{C72924B8-D9A3-A741-B159-FE6277707CCA}" type="pres">
      <dgm:prSet presAssocID="{DD291AB4-F784-594D-8C5B-3862FF228C33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DO"/>
        </a:p>
      </dgm:t>
    </dgm:pt>
    <dgm:pt modelId="{E7E8F94D-AE70-BF40-915A-037A0E154A3C}" type="pres">
      <dgm:prSet presAssocID="{DD291AB4-F784-594D-8C5B-3862FF228C33}" presName="childShape" presStyleCnt="0">
        <dgm:presLayoutVars>
          <dgm:chMax val="0"/>
          <dgm:chPref val="0"/>
        </dgm:presLayoutVars>
      </dgm:prSet>
      <dgm:spPr/>
    </dgm:pt>
    <dgm:pt modelId="{9CBCF91B-419A-4A46-91C2-411841EA28B8}" type="pres">
      <dgm:prSet presAssocID="{F42002D3-8545-7E49-ABDE-0D24A46D29DF}" presName="childComposite" presStyleCnt="0">
        <dgm:presLayoutVars>
          <dgm:chMax val="0"/>
          <dgm:chPref val="0"/>
        </dgm:presLayoutVars>
      </dgm:prSet>
      <dgm:spPr/>
    </dgm:pt>
    <dgm:pt modelId="{AF7AF6CA-0DDB-ED4B-8F64-723DC51629E4}" type="pres">
      <dgm:prSet presAssocID="{F42002D3-8545-7E49-ABDE-0D24A46D29DF}" presName="Imag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323ECD9-75AA-6141-95E3-E82AF242AB9E}" type="pres">
      <dgm:prSet presAssocID="{F42002D3-8545-7E49-ABDE-0D24A46D29DF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606D6D77-172C-974A-A6C2-CE8C4154A6AC}" type="pres">
      <dgm:prSet presAssocID="{CE9D7939-10AB-8F4C-A5DD-9AA83EE69D3C}" presName="childComposite" presStyleCnt="0">
        <dgm:presLayoutVars>
          <dgm:chMax val="0"/>
          <dgm:chPref val="0"/>
        </dgm:presLayoutVars>
      </dgm:prSet>
      <dgm:spPr/>
    </dgm:pt>
    <dgm:pt modelId="{3B486580-D87B-7149-9AF6-DE4FF66B90D3}" type="pres">
      <dgm:prSet presAssocID="{CE9D7939-10AB-8F4C-A5DD-9AA83EE69D3C}" presName="Image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7BB4B8B-817C-F949-9B32-D587B02F5566}" type="pres">
      <dgm:prSet presAssocID="{CE9D7939-10AB-8F4C-A5DD-9AA83EE69D3C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30336307-A50F-9446-80F7-2F3E4EB60513}" type="pres">
      <dgm:prSet presAssocID="{0662B218-EDAD-B944-A7AC-25F438FC365C}" presName="childComposite" presStyleCnt="0">
        <dgm:presLayoutVars>
          <dgm:chMax val="0"/>
          <dgm:chPref val="0"/>
        </dgm:presLayoutVars>
      </dgm:prSet>
      <dgm:spPr/>
    </dgm:pt>
    <dgm:pt modelId="{EEFD0FD3-6C62-9E45-80F4-81ED8E342453}" type="pres">
      <dgm:prSet presAssocID="{0662B218-EDAD-B944-A7AC-25F438FC365C}" presName="Image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</dgm:spPr>
    </dgm:pt>
    <dgm:pt modelId="{73AECDC4-5FCA-2946-80A2-D8EA94B4375A}" type="pres">
      <dgm:prSet presAssocID="{0662B218-EDAD-B944-A7AC-25F438FC365C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04D0045-D214-FC46-B463-901E3A051403}" type="pres">
      <dgm:prSet presAssocID="{A651A4DA-843D-C744-94FE-2A80B725C8C5}" presName="childComposite" presStyleCnt="0">
        <dgm:presLayoutVars>
          <dgm:chMax val="0"/>
          <dgm:chPref val="0"/>
        </dgm:presLayoutVars>
      </dgm:prSet>
      <dgm:spPr/>
    </dgm:pt>
    <dgm:pt modelId="{BAFB75EC-327C-6948-9879-F68B1823A17C}" type="pres">
      <dgm:prSet presAssocID="{A651A4DA-843D-C744-94FE-2A80B725C8C5}" presName="Image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4DF92A1E-28AC-E540-B294-CEF8905EB21B}" type="pres">
      <dgm:prSet presAssocID="{A651A4DA-843D-C744-94FE-2A80B725C8C5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A19F0B14-44C5-C949-B6BE-0C111786FC41}" type="presOf" srcId="{F42002D3-8545-7E49-ABDE-0D24A46D29DF}" destId="{E323ECD9-75AA-6141-95E3-E82AF242AB9E}" srcOrd="0" destOrd="0" presId="urn:microsoft.com/office/officeart/2008/layout/PictureAccentList"/>
    <dgm:cxn modelId="{C3002D65-60EF-8E4C-920C-DFE9E522C038}" srcId="{DD291AB4-F784-594D-8C5B-3862FF228C33}" destId="{CE9D7939-10AB-8F4C-A5DD-9AA83EE69D3C}" srcOrd="1" destOrd="0" parTransId="{75063689-BCD4-2646-A312-9F7817C7B051}" sibTransId="{8699A886-56C9-5F4A-A417-0A28519B4358}"/>
    <dgm:cxn modelId="{6AD666EE-55AF-1943-93C3-F84EBB938E95}" srcId="{E7770A33-2317-9647-94A6-C1A0C23BC343}" destId="{DD291AB4-F784-594D-8C5B-3862FF228C33}" srcOrd="0" destOrd="0" parTransId="{8AD5DE15-F850-DE44-88EB-1E583D225D50}" sibTransId="{555367D1-5A48-E34E-B43B-6CE26030CB72}"/>
    <dgm:cxn modelId="{07E45202-80DB-CD48-B277-9323A5C296D8}" srcId="{DD291AB4-F784-594D-8C5B-3862FF228C33}" destId="{A651A4DA-843D-C744-94FE-2A80B725C8C5}" srcOrd="3" destOrd="0" parTransId="{8305B6DC-91CB-D740-BFBE-11699ABB627E}" sibTransId="{808005AE-53B1-3C46-A009-A1958B5C709A}"/>
    <dgm:cxn modelId="{6E07A31D-9F36-B544-BE3C-33126B640C4A}" type="presOf" srcId="{E7770A33-2317-9647-94A6-C1A0C23BC343}" destId="{DEAEAE54-2269-FB49-9042-0A379B2B49F1}" srcOrd="0" destOrd="0" presId="urn:microsoft.com/office/officeart/2008/layout/PictureAccentList"/>
    <dgm:cxn modelId="{14D6A8A9-E6B7-B143-851A-5EED1576D3D5}" type="presOf" srcId="{DD291AB4-F784-594D-8C5B-3862FF228C33}" destId="{C72924B8-D9A3-A741-B159-FE6277707CCA}" srcOrd="0" destOrd="0" presId="urn:microsoft.com/office/officeart/2008/layout/PictureAccentList"/>
    <dgm:cxn modelId="{89F5AD9D-43CB-B844-9239-AF5D78E3B09F}" srcId="{DD291AB4-F784-594D-8C5B-3862FF228C33}" destId="{0662B218-EDAD-B944-A7AC-25F438FC365C}" srcOrd="2" destOrd="0" parTransId="{14A518BA-6349-8A47-AF11-079712708A23}" sibTransId="{A294BF3A-8B19-EE4C-B9FF-70D6E207B968}"/>
    <dgm:cxn modelId="{2AC55601-717D-8444-A127-636C3FBCEDDF}" type="presOf" srcId="{CE9D7939-10AB-8F4C-A5DD-9AA83EE69D3C}" destId="{C7BB4B8B-817C-F949-9B32-D587B02F5566}" srcOrd="0" destOrd="0" presId="urn:microsoft.com/office/officeart/2008/layout/PictureAccentList"/>
    <dgm:cxn modelId="{2B212254-99C2-114B-B893-52E140C891BF}" srcId="{DD291AB4-F784-594D-8C5B-3862FF228C33}" destId="{F42002D3-8545-7E49-ABDE-0D24A46D29DF}" srcOrd="0" destOrd="0" parTransId="{E66F1121-BAB5-7042-AF4B-DA91C2B2DE63}" sibTransId="{A37F44C5-B6CA-4942-8234-F3F45C02D39D}"/>
    <dgm:cxn modelId="{CBC9F163-C19A-7940-89C3-368A21B7E4D7}" type="presOf" srcId="{0662B218-EDAD-B944-A7AC-25F438FC365C}" destId="{73AECDC4-5FCA-2946-80A2-D8EA94B4375A}" srcOrd="0" destOrd="0" presId="urn:microsoft.com/office/officeart/2008/layout/PictureAccentList"/>
    <dgm:cxn modelId="{03071E8B-0FEB-364D-ABAE-7C15B956E0C0}" type="presOf" srcId="{A651A4DA-843D-C744-94FE-2A80B725C8C5}" destId="{4DF92A1E-28AC-E540-B294-CEF8905EB21B}" srcOrd="0" destOrd="0" presId="urn:microsoft.com/office/officeart/2008/layout/PictureAccentList"/>
    <dgm:cxn modelId="{9DC32156-6A8A-7E41-8646-602CC3231746}" type="presParOf" srcId="{DEAEAE54-2269-FB49-9042-0A379B2B49F1}" destId="{148737AA-97E2-AB40-8A64-EB5BB218A3BD}" srcOrd="0" destOrd="0" presId="urn:microsoft.com/office/officeart/2008/layout/PictureAccentList"/>
    <dgm:cxn modelId="{F8CD9465-AC15-7745-8870-211155AFF326}" type="presParOf" srcId="{148737AA-97E2-AB40-8A64-EB5BB218A3BD}" destId="{07ACD493-8E08-3D4D-9798-262CA24094A8}" srcOrd="0" destOrd="0" presId="urn:microsoft.com/office/officeart/2008/layout/PictureAccentList"/>
    <dgm:cxn modelId="{D7FA53F9-8705-3244-8E55-F2B028329FE4}" type="presParOf" srcId="{07ACD493-8E08-3D4D-9798-262CA24094A8}" destId="{C72924B8-D9A3-A741-B159-FE6277707CCA}" srcOrd="0" destOrd="0" presId="urn:microsoft.com/office/officeart/2008/layout/PictureAccentList"/>
    <dgm:cxn modelId="{9FB6EB45-F304-FF44-BA68-3F9EB4B2618A}" type="presParOf" srcId="{148737AA-97E2-AB40-8A64-EB5BB218A3BD}" destId="{E7E8F94D-AE70-BF40-915A-037A0E154A3C}" srcOrd="1" destOrd="0" presId="urn:microsoft.com/office/officeart/2008/layout/PictureAccentList"/>
    <dgm:cxn modelId="{167010C2-43A0-5A40-B679-2E7E75453AEF}" type="presParOf" srcId="{E7E8F94D-AE70-BF40-915A-037A0E154A3C}" destId="{9CBCF91B-419A-4A46-91C2-411841EA28B8}" srcOrd="0" destOrd="0" presId="urn:microsoft.com/office/officeart/2008/layout/PictureAccentList"/>
    <dgm:cxn modelId="{246D4F13-B645-464A-B44D-39D66407329C}" type="presParOf" srcId="{9CBCF91B-419A-4A46-91C2-411841EA28B8}" destId="{AF7AF6CA-0DDB-ED4B-8F64-723DC51629E4}" srcOrd="0" destOrd="0" presId="urn:microsoft.com/office/officeart/2008/layout/PictureAccentList"/>
    <dgm:cxn modelId="{C511CD40-4663-FC4D-8D2E-EBB75F36E4EA}" type="presParOf" srcId="{9CBCF91B-419A-4A46-91C2-411841EA28B8}" destId="{E323ECD9-75AA-6141-95E3-E82AF242AB9E}" srcOrd="1" destOrd="0" presId="urn:microsoft.com/office/officeart/2008/layout/PictureAccentList"/>
    <dgm:cxn modelId="{266BF461-9214-0049-A785-55B0F016C8A0}" type="presParOf" srcId="{E7E8F94D-AE70-BF40-915A-037A0E154A3C}" destId="{606D6D77-172C-974A-A6C2-CE8C4154A6AC}" srcOrd="1" destOrd="0" presId="urn:microsoft.com/office/officeart/2008/layout/PictureAccentList"/>
    <dgm:cxn modelId="{F9199137-19C3-B44A-9F89-8B467B948A2C}" type="presParOf" srcId="{606D6D77-172C-974A-A6C2-CE8C4154A6AC}" destId="{3B486580-D87B-7149-9AF6-DE4FF66B90D3}" srcOrd="0" destOrd="0" presId="urn:microsoft.com/office/officeart/2008/layout/PictureAccentList"/>
    <dgm:cxn modelId="{24AF9723-6816-8345-B713-8A774ADC608A}" type="presParOf" srcId="{606D6D77-172C-974A-A6C2-CE8C4154A6AC}" destId="{C7BB4B8B-817C-F949-9B32-D587B02F5566}" srcOrd="1" destOrd="0" presId="urn:microsoft.com/office/officeart/2008/layout/PictureAccentList"/>
    <dgm:cxn modelId="{3720A351-A15B-4C47-95D8-185B4328B304}" type="presParOf" srcId="{E7E8F94D-AE70-BF40-915A-037A0E154A3C}" destId="{30336307-A50F-9446-80F7-2F3E4EB60513}" srcOrd="2" destOrd="0" presId="urn:microsoft.com/office/officeart/2008/layout/PictureAccentList"/>
    <dgm:cxn modelId="{CF81BE69-BA73-134D-A462-7CF039506DB3}" type="presParOf" srcId="{30336307-A50F-9446-80F7-2F3E4EB60513}" destId="{EEFD0FD3-6C62-9E45-80F4-81ED8E342453}" srcOrd="0" destOrd="0" presId="urn:microsoft.com/office/officeart/2008/layout/PictureAccentList"/>
    <dgm:cxn modelId="{1F16B647-9BA5-0D4E-B6F7-0A5367C0512B}" type="presParOf" srcId="{30336307-A50F-9446-80F7-2F3E4EB60513}" destId="{73AECDC4-5FCA-2946-80A2-D8EA94B4375A}" srcOrd="1" destOrd="0" presId="urn:microsoft.com/office/officeart/2008/layout/PictureAccentList"/>
    <dgm:cxn modelId="{4F4447A5-CF11-EB41-AB8D-50732C4B9D40}" type="presParOf" srcId="{E7E8F94D-AE70-BF40-915A-037A0E154A3C}" destId="{E04D0045-D214-FC46-B463-901E3A051403}" srcOrd="3" destOrd="0" presId="urn:microsoft.com/office/officeart/2008/layout/PictureAccentList"/>
    <dgm:cxn modelId="{E1182354-195A-E948-9EEA-2F25E01EA40E}" type="presParOf" srcId="{E04D0045-D214-FC46-B463-901E3A051403}" destId="{BAFB75EC-327C-6948-9879-F68B1823A17C}" srcOrd="0" destOrd="0" presId="urn:microsoft.com/office/officeart/2008/layout/PictureAccentList"/>
    <dgm:cxn modelId="{372431D0-338B-4D4D-8CA5-9E1E671DDE40}" type="presParOf" srcId="{E04D0045-D214-FC46-B463-901E3A051403}" destId="{4DF92A1E-28AC-E540-B294-CEF8905EB21B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D3321E-F910-FF46-8A10-9FD231E8F3B5}" type="doc">
      <dgm:prSet loTypeId="urn:microsoft.com/office/officeart/2008/layout/AscendingPictureAccentProcess" loCatId="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333EBCC9-189C-C54F-AF88-5FA1AB145A43}">
      <dgm:prSet phldrT="[Texto]" custT="1"/>
      <dgm:spPr/>
      <dgm:t>
        <a:bodyPr/>
        <a:lstStyle/>
        <a:p>
          <a:r>
            <a:rPr lang="es-ES" sz="1800" dirty="0"/>
            <a:t>Habilidad</a:t>
          </a:r>
        </a:p>
      </dgm:t>
    </dgm:pt>
    <dgm:pt modelId="{381E7155-DB9A-E04B-9C95-BE03A92C1ABF}" type="parTrans" cxnId="{5DE56D06-6925-634C-B506-54C83DDCC0F0}">
      <dgm:prSet/>
      <dgm:spPr/>
      <dgm:t>
        <a:bodyPr/>
        <a:lstStyle/>
        <a:p>
          <a:endParaRPr lang="es-ES"/>
        </a:p>
      </dgm:t>
    </dgm:pt>
    <dgm:pt modelId="{2BFE01BB-E9AF-FA45-A3D7-C0D8FD2263DC}" type="sibTrans" cxnId="{5DE56D06-6925-634C-B506-54C83DDCC0F0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5000" r="-85000"/>
          </a:stretch>
        </a:blipFill>
      </dgm:spPr>
      <dgm:t>
        <a:bodyPr/>
        <a:lstStyle/>
        <a:p>
          <a:endParaRPr lang="es-ES"/>
        </a:p>
      </dgm:t>
    </dgm:pt>
    <dgm:pt modelId="{691BE627-89A5-6C41-B4D2-DE7AF2F9BC9F}">
      <dgm:prSet phldrT="[Texto]" custT="1"/>
      <dgm:spPr/>
      <dgm:t>
        <a:bodyPr/>
        <a:lstStyle/>
        <a:p>
          <a:r>
            <a:rPr lang="es-ES" sz="1800" dirty="0"/>
            <a:t>Conocimiento</a:t>
          </a:r>
        </a:p>
      </dgm:t>
    </dgm:pt>
    <dgm:pt modelId="{00BFA2BA-565E-4A4D-AF54-CA2DB4E0DCE4}" type="parTrans" cxnId="{6F1900AA-7516-434C-BAD9-85FC60F632A9}">
      <dgm:prSet/>
      <dgm:spPr/>
      <dgm:t>
        <a:bodyPr/>
        <a:lstStyle/>
        <a:p>
          <a:endParaRPr lang="es-ES"/>
        </a:p>
      </dgm:t>
    </dgm:pt>
    <dgm:pt modelId="{BDB8280E-247E-644B-8700-CA1A83E4FED5}" type="sibTrans" cxnId="{6F1900AA-7516-434C-BAD9-85FC60F632A9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</dgm:spPr>
      <dgm:t>
        <a:bodyPr/>
        <a:lstStyle/>
        <a:p>
          <a:endParaRPr lang="es-ES"/>
        </a:p>
      </dgm:t>
    </dgm:pt>
    <dgm:pt modelId="{2CE82399-58B9-D84D-857D-596CD3AD7CD4}">
      <dgm:prSet phldrT="[Texto]" custT="1"/>
      <dgm:spPr/>
      <dgm:t>
        <a:bodyPr/>
        <a:lstStyle/>
        <a:p>
          <a:r>
            <a:rPr lang="es-ES" sz="1800" dirty="0"/>
            <a:t>Capital</a:t>
          </a:r>
        </a:p>
      </dgm:t>
    </dgm:pt>
    <dgm:pt modelId="{6CC42A05-1DDB-6148-B7FB-A2811C526437}" type="parTrans" cxnId="{36848C20-2E7D-984D-8B46-60AF9F647984}">
      <dgm:prSet/>
      <dgm:spPr/>
      <dgm:t>
        <a:bodyPr/>
        <a:lstStyle/>
        <a:p>
          <a:endParaRPr lang="es-ES"/>
        </a:p>
      </dgm:t>
    </dgm:pt>
    <dgm:pt modelId="{FAF08923-7FA8-A04E-9DFD-FF8007B2D77C}" type="sibTrans" cxnId="{36848C20-2E7D-984D-8B46-60AF9F647984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t>
        <a:bodyPr/>
        <a:lstStyle/>
        <a:p>
          <a:endParaRPr lang="es-ES"/>
        </a:p>
      </dgm:t>
    </dgm:pt>
    <dgm:pt modelId="{56F8C9DC-4598-D940-A26F-3F8C3961E0D7}">
      <dgm:prSet phldrT="[Texto]" custT="1"/>
      <dgm:spPr/>
      <dgm:t>
        <a:bodyPr/>
        <a:lstStyle/>
        <a:p>
          <a:r>
            <a:rPr lang="es-ES" sz="1800" dirty="0"/>
            <a:t>Tiempo/Fuerza</a:t>
          </a:r>
        </a:p>
      </dgm:t>
    </dgm:pt>
    <dgm:pt modelId="{E0270281-B3F7-0F4F-9319-B295A5FEC2E2}" type="sibTrans" cxnId="{EB92F4D1-5B6E-C249-B962-FC17C0A20347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ES"/>
        </a:p>
      </dgm:t>
    </dgm:pt>
    <dgm:pt modelId="{EB36945A-C64D-F448-B230-088DB0C77B0E}" type="parTrans" cxnId="{EB92F4D1-5B6E-C249-B962-FC17C0A20347}">
      <dgm:prSet/>
      <dgm:spPr/>
      <dgm:t>
        <a:bodyPr/>
        <a:lstStyle/>
        <a:p>
          <a:endParaRPr lang="es-ES"/>
        </a:p>
      </dgm:t>
    </dgm:pt>
    <dgm:pt modelId="{089BAAFE-8D0F-A247-A18E-07697B98F9BD}" type="pres">
      <dgm:prSet presAssocID="{08D3321E-F910-FF46-8A10-9FD231E8F3B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DO"/>
        </a:p>
      </dgm:t>
    </dgm:pt>
    <dgm:pt modelId="{106ED711-677D-F945-B85F-93B1D5921CC0}" type="pres">
      <dgm:prSet presAssocID="{08D3321E-F910-FF46-8A10-9FD231E8F3B5}" presName="dot1" presStyleLbl="alignNode1" presStyleIdx="0" presStyleCnt="13"/>
      <dgm:spPr/>
    </dgm:pt>
    <dgm:pt modelId="{E9E61C73-08C6-074E-A731-D1507E9BBE73}" type="pres">
      <dgm:prSet presAssocID="{08D3321E-F910-FF46-8A10-9FD231E8F3B5}" presName="dot2" presStyleLbl="alignNode1" presStyleIdx="1" presStyleCnt="13"/>
      <dgm:spPr/>
    </dgm:pt>
    <dgm:pt modelId="{70DD8489-C640-2F43-9241-CAA366787692}" type="pres">
      <dgm:prSet presAssocID="{08D3321E-F910-FF46-8A10-9FD231E8F3B5}" presName="dot3" presStyleLbl="alignNode1" presStyleIdx="2" presStyleCnt="13"/>
      <dgm:spPr/>
    </dgm:pt>
    <dgm:pt modelId="{B5148391-3D51-D341-B8D5-E4D29DD5F3A6}" type="pres">
      <dgm:prSet presAssocID="{08D3321E-F910-FF46-8A10-9FD231E8F3B5}" presName="dot4" presStyleLbl="alignNode1" presStyleIdx="3" presStyleCnt="13"/>
      <dgm:spPr/>
    </dgm:pt>
    <dgm:pt modelId="{67222DE6-3B8A-2947-89E5-57651474B612}" type="pres">
      <dgm:prSet presAssocID="{08D3321E-F910-FF46-8A10-9FD231E8F3B5}" presName="dot5" presStyleLbl="alignNode1" presStyleIdx="4" presStyleCnt="13"/>
      <dgm:spPr/>
    </dgm:pt>
    <dgm:pt modelId="{A4146993-0DA0-7449-8B5C-70483C964ECC}" type="pres">
      <dgm:prSet presAssocID="{08D3321E-F910-FF46-8A10-9FD231E8F3B5}" presName="dot6" presStyleLbl="alignNode1" presStyleIdx="5" presStyleCnt="13"/>
      <dgm:spPr/>
    </dgm:pt>
    <dgm:pt modelId="{02A040F3-42C5-CF4E-BDF7-12A56EF253F5}" type="pres">
      <dgm:prSet presAssocID="{08D3321E-F910-FF46-8A10-9FD231E8F3B5}" presName="dotArrow1" presStyleLbl="alignNode1" presStyleIdx="6" presStyleCnt="13"/>
      <dgm:spPr/>
    </dgm:pt>
    <dgm:pt modelId="{12583145-3DA2-2943-8CF7-3F5CA3C4C011}" type="pres">
      <dgm:prSet presAssocID="{08D3321E-F910-FF46-8A10-9FD231E8F3B5}" presName="dotArrow2" presStyleLbl="alignNode1" presStyleIdx="7" presStyleCnt="13"/>
      <dgm:spPr/>
    </dgm:pt>
    <dgm:pt modelId="{E3E2F269-7428-5542-A4E7-9A40718F8E7B}" type="pres">
      <dgm:prSet presAssocID="{08D3321E-F910-FF46-8A10-9FD231E8F3B5}" presName="dotArrow3" presStyleLbl="alignNode1" presStyleIdx="8" presStyleCnt="13"/>
      <dgm:spPr/>
    </dgm:pt>
    <dgm:pt modelId="{E6132083-A2FC-1448-BC3C-AFC2CECB9977}" type="pres">
      <dgm:prSet presAssocID="{08D3321E-F910-FF46-8A10-9FD231E8F3B5}" presName="dotArrow4" presStyleLbl="alignNode1" presStyleIdx="9" presStyleCnt="13"/>
      <dgm:spPr/>
    </dgm:pt>
    <dgm:pt modelId="{35CD1273-5A74-B649-B5E8-786D4B11150F}" type="pres">
      <dgm:prSet presAssocID="{08D3321E-F910-FF46-8A10-9FD231E8F3B5}" presName="dotArrow5" presStyleLbl="alignNode1" presStyleIdx="10" presStyleCnt="13"/>
      <dgm:spPr/>
    </dgm:pt>
    <dgm:pt modelId="{B065D2B8-E2E1-5540-B2A4-464B87A14649}" type="pres">
      <dgm:prSet presAssocID="{08D3321E-F910-FF46-8A10-9FD231E8F3B5}" presName="dotArrow6" presStyleLbl="alignNode1" presStyleIdx="11" presStyleCnt="13"/>
      <dgm:spPr/>
    </dgm:pt>
    <dgm:pt modelId="{44D71F15-B0D7-754C-806A-21D753A501EB}" type="pres">
      <dgm:prSet presAssocID="{08D3321E-F910-FF46-8A10-9FD231E8F3B5}" presName="dotArrow7" presStyleLbl="alignNode1" presStyleIdx="12" presStyleCnt="13"/>
      <dgm:spPr/>
    </dgm:pt>
    <dgm:pt modelId="{2ADB415B-2DD2-D14B-877E-94172CE9874A}" type="pres">
      <dgm:prSet presAssocID="{56F8C9DC-4598-D940-A26F-3F8C3961E0D7}" presName="parTx1" presStyleLbl="node1" presStyleIdx="0" presStyleCnt="4" custScaleX="124967" custLinFactNeighborX="16082" custLinFactNeighborY="8567"/>
      <dgm:spPr/>
      <dgm:t>
        <a:bodyPr/>
        <a:lstStyle/>
        <a:p>
          <a:endParaRPr lang="es-DO"/>
        </a:p>
      </dgm:t>
    </dgm:pt>
    <dgm:pt modelId="{C7CAECF2-4369-014F-9030-1035B06F7234}" type="pres">
      <dgm:prSet presAssocID="{E0270281-B3F7-0F4F-9319-B295A5FEC2E2}" presName="picture1" presStyleCnt="0"/>
      <dgm:spPr/>
    </dgm:pt>
    <dgm:pt modelId="{55F92548-E576-0542-B214-5ABF86AA1761}" type="pres">
      <dgm:prSet presAssocID="{E0270281-B3F7-0F4F-9319-B295A5FEC2E2}" presName="imageRepeatNode" presStyleLbl="fgImgPlace1" presStyleIdx="0" presStyleCnt="4"/>
      <dgm:spPr/>
      <dgm:t>
        <a:bodyPr/>
        <a:lstStyle/>
        <a:p>
          <a:endParaRPr lang="es-DO"/>
        </a:p>
      </dgm:t>
    </dgm:pt>
    <dgm:pt modelId="{DD0A6272-DA50-FF48-AE68-E6CD5758426C}" type="pres">
      <dgm:prSet presAssocID="{333EBCC9-189C-C54F-AF88-5FA1AB145A43}" presName="parTx2" presStyleLbl="node1" presStyleIdx="1" presStyleCnt="4"/>
      <dgm:spPr/>
      <dgm:t>
        <a:bodyPr/>
        <a:lstStyle/>
        <a:p>
          <a:endParaRPr lang="es-DO"/>
        </a:p>
      </dgm:t>
    </dgm:pt>
    <dgm:pt modelId="{D868EB19-D684-6840-984B-79EBFB4DAC3D}" type="pres">
      <dgm:prSet presAssocID="{2BFE01BB-E9AF-FA45-A3D7-C0D8FD2263DC}" presName="picture2" presStyleCnt="0"/>
      <dgm:spPr/>
    </dgm:pt>
    <dgm:pt modelId="{CFE4BAF3-26CD-CE4C-9575-1C4E12B58C6F}" type="pres">
      <dgm:prSet presAssocID="{2BFE01BB-E9AF-FA45-A3D7-C0D8FD2263DC}" presName="imageRepeatNode" presStyleLbl="fgImgPlace1" presStyleIdx="1" presStyleCnt="4"/>
      <dgm:spPr/>
      <dgm:t>
        <a:bodyPr/>
        <a:lstStyle/>
        <a:p>
          <a:endParaRPr lang="es-DO"/>
        </a:p>
      </dgm:t>
    </dgm:pt>
    <dgm:pt modelId="{9A969258-BD2F-3243-B198-10E3F6214EF3}" type="pres">
      <dgm:prSet presAssocID="{691BE627-89A5-6C41-B4D2-DE7AF2F9BC9F}" presName="parTx3" presStyleLbl="node1" presStyleIdx="2" presStyleCnt="4"/>
      <dgm:spPr/>
      <dgm:t>
        <a:bodyPr/>
        <a:lstStyle/>
        <a:p>
          <a:endParaRPr lang="es-DO"/>
        </a:p>
      </dgm:t>
    </dgm:pt>
    <dgm:pt modelId="{7D19D924-EDDE-2748-AFAE-4659665E4CD7}" type="pres">
      <dgm:prSet presAssocID="{BDB8280E-247E-644B-8700-CA1A83E4FED5}" presName="picture3" presStyleCnt="0"/>
      <dgm:spPr/>
    </dgm:pt>
    <dgm:pt modelId="{858CAE30-BEF2-1E4E-94F2-4EB7AD681F77}" type="pres">
      <dgm:prSet presAssocID="{BDB8280E-247E-644B-8700-CA1A83E4FED5}" presName="imageRepeatNode" presStyleLbl="fgImgPlace1" presStyleIdx="2" presStyleCnt="4"/>
      <dgm:spPr/>
      <dgm:t>
        <a:bodyPr/>
        <a:lstStyle/>
        <a:p>
          <a:endParaRPr lang="es-DO"/>
        </a:p>
      </dgm:t>
    </dgm:pt>
    <dgm:pt modelId="{134CA835-2459-974A-9101-3FBAB53F94C0}" type="pres">
      <dgm:prSet presAssocID="{2CE82399-58B9-D84D-857D-596CD3AD7CD4}" presName="parTx4" presStyleLbl="node1" presStyleIdx="3" presStyleCnt="4"/>
      <dgm:spPr/>
      <dgm:t>
        <a:bodyPr/>
        <a:lstStyle/>
        <a:p>
          <a:endParaRPr lang="es-DO"/>
        </a:p>
      </dgm:t>
    </dgm:pt>
    <dgm:pt modelId="{A14F273C-679A-2348-B824-13BABC46E412}" type="pres">
      <dgm:prSet presAssocID="{FAF08923-7FA8-A04E-9DFD-FF8007B2D77C}" presName="picture4" presStyleCnt="0"/>
      <dgm:spPr/>
    </dgm:pt>
    <dgm:pt modelId="{756E6E08-1D8B-344F-9C35-EBDB76503F4C}" type="pres">
      <dgm:prSet presAssocID="{FAF08923-7FA8-A04E-9DFD-FF8007B2D77C}" presName="imageRepeatNode" presStyleLbl="fgImgPlace1" presStyleIdx="3" presStyleCnt="4"/>
      <dgm:spPr/>
      <dgm:t>
        <a:bodyPr/>
        <a:lstStyle/>
        <a:p>
          <a:endParaRPr lang="es-DO"/>
        </a:p>
      </dgm:t>
    </dgm:pt>
  </dgm:ptLst>
  <dgm:cxnLst>
    <dgm:cxn modelId="{24F1AF9F-5C9C-1140-971D-65741AF03701}" type="presOf" srcId="{56F8C9DC-4598-D940-A26F-3F8C3961E0D7}" destId="{2ADB415B-2DD2-D14B-877E-94172CE9874A}" srcOrd="0" destOrd="0" presId="urn:microsoft.com/office/officeart/2008/layout/AscendingPictureAccentProcess"/>
    <dgm:cxn modelId="{7ABEA766-7498-D64E-A988-03F268317140}" type="presOf" srcId="{333EBCC9-189C-C54F-AF88-5FA1AB145A43}" destId="{DD0A6272-DA50-FF48-AE68-E6CD5758426C}" srcOrd="0" destOrd="0" presId="urn:microsoft.com/office/officeart/2008/layout/AscendingPictureAccentProcess"/>
    <dgm:cxn modelId="{F8C8ACDF-B938-864B-9C2A-BAD61E98FBA6}" type="presOf" srcId="{FAF08923-7FA8-A04E-9DFD-FF8007B2D77C}" destId="{756E6E08-1D8B-344F-9C35-EBDB76503F4C}" srcOrd="0" destOrd="0" presId="urn:microsoft.com/office/officeart/2008/layout/AscendingPictureAccentProcess"/>
    <dgm:cxn modelId="{5DE56D06-6925-634C-B506-54C83DDCC0F0}" srcId="{08D3321E-F910-FF46-8A10-9FD231E8F3B5}" destId="{333EBCC9-189C-C54F-AF88-5FA1AB145A43}" srcOrd="1" destOrd="0" parTransId="{381E7155-DB9A-E04B-9C95-BE03A92C1ABF}" sibTransId="{2BFE01BB-E9AF-FA45-A3D7-C0D8FD2263DC}"/>
    <dgm:cxn modelId="{474D9E00-BD3D-3E48-BDE8-7D306B8455A7}" type="presOf" srcId="{08D3321E-F910-FF46-8A10-9FD231E8F3B5}" destId="{089BAAFE-8D0F-A247-A18E-07697B98F9BD}" srcOrd="0" destOrd="0" presId="urn:microsoft.com/office/officeart/2008/layout/AscendingPictureAccentProcess"/>
    <dgm:cxn modelId="{894FE038-D050-4A4C-8E78-FD183F60CB70}" type="presOf" srcId="{2BFE01BB-E9AF-FA45-A3D7-C0D8FD2263DC}" destId="{CFE4BAF3-26CD-CE4C-9575-1C4E12B58C6F}" srcOrd="0" destOrd="0" presId="urn:microsoft.com/office/officeart/2008/layout/AscendingPictureAccentProcess"/>
    <dgm:cxn modelId="{4E8C4A3B-D7FF-FE41-B51B-612FE0270F22}" type="presOf" srcId="{E0270281-B3F7-0F4F-9319-B295A5FEC2E2}" destId="{55F92548-E576-0542-B214-5ABF86AA1761}" srcOrd="0" destOrd="0" presId="urn:microsoft.com/office/officeart/2008/layout/AscendingPictureAccentProcess"/>
    <dgm:cxn modelId="{36D60D0F-BBE7-D648-A06E-1FB252E0F85A}" type="presOf" srcId="{BDB8280E-247E-644B-8700-CA1A83E4FED5}" destId="{858CAE30-BEF2-1E4E-94F2-4EB7AD681F77}" srcOrd="0" destOrd="0" presId="urn:microsoft.com/office/officeart/2008/layout/AscendingPictureAccentProcess"/>
    <dgm:cxn modelId="{32EB1FB1-3EC2-D545-81B9-A452BB8C01AD}" type="presOf" srcId="{2CE82399-58B9-D84D-857D-596CD3AD7CD4}" destId="{134CA835-2459-974A-9101-3FBAB53F94C0}" srcOrd="0" destOrd="0" presId="urn:microsoft.com/office/officeart/2008/layout/AscendingPictureAccentProcess"/>
    <dgm:cxn modelId="{36848C20-2E7D-984D-8B46-60AF9F647984}" srcId="{08D3321E-F910-FF46-8A10-9FD231E8F3B5}" destId="{2CE82399-58B9-D84D-857D-596CD3AD7CD4}" srcOrd="3" destOrd="0" parTransId="{6CC42A05-1DDB-6148-B7FB-A2811C526437}" sibTransId="{FAF08923-7FA8-A04E-9DFD-FF8007B2D77C}"/>
    <dgm:cxn modelId="{6F1900AA-7516-434C-BAD9-85FC60F632A9}" srcId="{08D3321E-F910-FF46-8A10-9FD231E8F3B5}" destId="{691BE627-89A5-6C41-B4D2-DE7AF2F9BC9F}" srcOrd="2" destOrd="0" parTransId="{00BFA2BA-565E-4A4D-AF54-CA2DB4E0DCE4}" sibTransId="{BDB8280E-247E-644B-8700-CA1A83E4FED5}"/>
    <dgm:cxn modelId="{EB92F4D1-5B6E-C249-B962-FC17C0A20347}" srcId="{08D3321E-F910-FF46-8A10-9FD231E8F3B5}" destId="{56F8C9DC-4598-D940-A26F-3F8C3961E0D7}" srcOrd="0" destOrd="0" parTransId="{EB36945A-C64D-F448-B230-088DB0C77B0E}" sibTransId="{E0270281-B3F7-0F4F-9319-B295A5FEC2E2}"/>
    <dgm:cxn modelId="{25787CB8-8F84-EA48-BD3B-8E3A1EBD9E44}" type="presOf" srcId="{691BE627-89A5-6C41-B4D2-DE7AF2F9BC9F}" destId="{9A969258-BD2F-3243-B198-10E3F6214EF3}" srcOrd="0" destOrd="0" presId="urn:microsoft.com/office/officeart/2008/layout/AscendingPictureAccentProcess"/>
    <dgm:cxn modelId="{3DB00F6C-62FD-5A43-A8EF-1D57D0DBFBB0}" type="presParOf" srcId="{089BAAFE-8D0F-A247-A18E-07697B98F9BD}" destId="{106ED711-677D-F945-B85F-93B1D5921CC0}" srcOrd="0" destOrd="0" presId="urn:microsoft.com/office/officeart/2008/layout/AscendingPictureAccentProcess"/>
    <dgm:cxn modelId="{91A208EB-5B9F-9A46-9D36-959B9186E5AC}" type="presParOf" srcId="{089BAAFE-8D0F-A247-A18E-07697B98F9BD}" destId="{E9E61C73-08C6-074E-A731-D1507E9BBE73}" srcOrd="1" destOrd="0" presId="urn:microsoft.com/office/officeart/2008/layout/AscendingPictureAccentProcess"/>
    <dgm:cxn modelId="{224F35E9-7A8C-7A4B-8F9A-B78EF6C920F5}" type="presParOf" srcId="{089BAAFE-8D0F-A247-A18E-07697B98F9BD}" destId="{70DD8489-C640-2F43-9241-CAA366787692}" srcOrd="2" destOrd="0" presId="urn:microsoft.com/office/officeart/2008/layout/AscendingPictureAccentProcess"/>
    <dgm:cxn modelId="{399BDC4F-C877-A346-AE67-B5EABCC56AAB}" type="presParOf" srcId="{089BAAFE-8D0F-A247-A18E-07697B98F9BD}" destId="{B5148391-3D51-D341-B8D5-E4D29DD5F3A6}" srcOrd="3" destOrd="0" presId="urn:microsoft.com/office/officeart/2008/layout/AscendingPictureAccentProcess"/>
    <dgm:cxn modelId="{FE00D547-D5DD-6246-856C-2FAEAE421183}" type="presParOf" srcId="{089BAAFE-8D0F-A247-A18E-07697B98F9BD}" destId="{67222DE6-3B8A-2947-89E5-57651474B612}" srcOrd="4" destOrd="0" presId="urn:microsoft.com/office/officeart/2008/layout/AscendingPictureAccentProcess"/>
    <dgm:cxn modelId="{5D57DC67-377E-1E47-9D03-9016BC6D889A}" type="presParOf" srcId="{089BAAFE-8D0F-A247-A18E-07697B98F9BD}" destId="{A4146993-0DA0-7449-8B5C-70483C964ECC}" srcOrd="5" destOrd="0" presId="urn:microsoft.com/office/officeart/2008/layout/AscendingPictureAccentProcess"/>
    <dgm:cxn modelId="{D9A13F65-D0E6-134E-AA20-9B0A5E79BB32}" type="presParOf" srcId="{089BAAFE-8D0F-A247-A18E-07697B98F9BD}" destId="{02A040F3-42C5-CF4E-BDF7-12A56EF253F5}" srcOrd="6" destOrd="0" presId="urn:microsoft.com/office/officeart/2008/layout/AscendingPictureAccentProcess"/>
    <dgm:cxn modelId="{E8CB83F4-1A24-1949-9231-558A0BC0A95B}" type="presParOf" srcId="{089BAAFE-8D0F-A247-A18E-07697B98F9BD}" destId="{12583145-3DA2-2943-8CF7-3F5CA3C4C011}" srcOrd="7" destOrd="0" presId="urn:microsoft.com/office/officeart/2008/layout/AscendingPictureAccentProcess"/>
    <dgm:cxn modelId="{A54D20B2-262B-EA42-B335-B83BD74C974B}" type="presParOf" srcId="{089BAAFE-8D0F-A247-A18E-07697B98F9BD}" destId="{E3E2F269-7428-5542-A4E7-9A40718F8E7B}" srcOrd="8" destOrd="0" presId="urn:microsoft.com/office/officeart/2008/layout/AscendingPictureAccentProcess"/>
    <dgm:cxn modelId="{67002BDB-9B26-DD4F-8329-4BAD2A8EF189}" type="presParOf" srcId="{089BAAFE-8D0F-A247-A18E-07697B98F9BD}" destId="{E6132083-A2FC-1448-BC3C-AFC2CECB9977}" srcOrd="9" destOrd="0" presId="urn:microsoft.com/office/officeart/2008/layout/AscendingPictureAccentProcess"/>
    <dgm:cxn modelId="{C526F491-C543-AF41-A5EE-66FFDB26EC0C}" type="presParOf" srcId="{089BAAFE-8D0F-A247-A18E-07697B98F9BD}" destId="{35CD1273-5A74-B649-B5E8-786D4B11150F}" srcOrd="10" destOrd="0" presId="urn:microsoft.com/office/officeart/2008/layout/AscendingPictureAccentProcess"/>
    <dgm:cxn modelId="{5078DA35-7088-E840-8CFA-4BA2E2D471CA}" type="presParOf" srcId="{089BAAFE-8D0F-A247-A18E-07697B98F9BD}" destId="{B065D2B8-E2E1-5540-B2A4-464B87A14649}" srcOrd="11" destOrd="0" presId="urn:microsoft.com/office/officeart/2008/layout/AscendingPictureAccentProcess"/>
    <dgm:cxn modelId="{DABE561C-9672-2649-B767-FA1787EE42C3}" type="presParOf" srcId="{089BAAFE-8D0F-A247-A18E-07697B98F9BD}" destId="{44D71F15-B0D7-754C-806A-21D753A501EB}" srcOrd="12" destOrd="0" presId="urn:microsoft.com/office/officeart/2008/layout/AscendingPictureAccentProcess"/>
    <dgm:cxn modelId="{406AEA27-D847-FA41-8FA4-104A61985255}" type="presParOf" srcId="{089BAAFE-8D0F-A247-A18E-07697B98F9BD}" destId="{2ADB415B-2DD2-D14B-877E-94172CE9874A}" srcOrd="13" destOrd="0" presId="urn:microsoft.com/office/officeart/2008/layout/AscendingPictureAccentProcess"/>
    <dgm:cxn modelId="{0B3E4162-849F-854A-BB79-F3349A271709}" type="presParOf" srcId="{089BAAFE-8D0F-A247-A18E-07697B98F9BD}" destId="{C7CAECF2-4369-014F-9030-1035B06F7234}" srcOrd="14" destOrd="0" presId="urn:microsoft.com/office/officeart/2008/layout/AscendingPictureAccentProcess"/>
    <dgm:cxn modelId="{D4BACB18-8685-D441-BB64-94F0766FFA39}" type="presParOf" srcId="{C7CAECF2-4369-014F-9030-1035B06F7234}" destId="{55F92548-E576-0542-B214-5ABF86AA1761}" srcOrd="0" destOrd="0" presId="urn:microsoft.com/office/officeart/2008/layout/AscendingPictureAccentProcess"/>
    <dgm:cxn modelId="{E9312A0B-AB2B-3C48-AC56-AF19AB3F7C68}" type="presParOf" srcId="{089BAAFE-8D0F-A247-A18E-07697B98F9BD}" destId="{DD0A6272-DA50-FF48-AE68-E6CD5758426C}" srcOrd="15" destOrd="0" presId="urn:microsoft.com/office/officeart/2008/layout/AscendingPictureAccentProcess"/>
    <dgm:cxn modelId="{DBF18529-7E74-3D41-8976-AB4B75277816}" type="presParOf" srcId="{089BAAFE-8D0F-A247-A18E-07697B98F9BD}" destId="{D868EB19-D684-6840-984B-79EBFB4DAC3D}" srcOrd="16" destOrd="0" presId="urn:microsoft.com/office/officeart/2008/layout/AscendingPictureAccentProcess"/>
    <dgm:cxn modelId="{46CC4496-E613-2A4B-881C-5E7BE21A876C}" type="presParOf" srcId="{D868EB19-D684-6840-984B-79EBFB4DAC3D}" destId="{CFE4BAF3-26CD-CE4C-9575-1C4E12B58C6F}" srcOrd="0" destOrd="0" presId="urn:microsoft.com/office/officeart/2008/layout/AscendingPictureAccentProcess"/>
    <dgm:cxn modelId="{3078FAF0-5786-4244-9C0F-A589B5785A78}" type="presParOf" srcId="{089BAAFE-8D0F-A247-A18E-07697B98F9BD}" destId="{9A969258-BD2F-3243-B198-10E3F6214EF3}" srcOrd="17" destOrd="0" presId="urn:microsoft.com/office/officeart/2008/layout/AscendingPictureAccentProcess"/>
    <dgm:cxn modelId="{BD0B687F-ADE1-CA4C-9D62-0127579F32A1}" type="presParOf" srcId="{089BAAFE-8D0F-A247-A18E-07697B98F9BD}" destId="{7D19D924-EDDE-2748-AFAE-4659665E4CD7}" srcOrd="18" destOrd="0" presId="urn:microsoft.com/office/officeart/2008/layout/AscendingPictureAccentProcess"/>
    <dgm:cxn modelId="{2E33049F-BC06-C441-A599-49EFB4F7DC3A}" type="presParOf" srcId="{7D19D924-EDDE-2748-AFAE-4659665E4CD7}" destId="{858CAE30-BEF2-1E4E-94F2-4EB7AD681F77}" srcOrd="0" destOrd="0" presId="urn:microsoft.com/office/officeart/2008/layout/AscendingPictureAccentProcess"/>
    <dgm:cxn modelId="{4DBCE988-ABC4-954C-9E80-FA193196CBC7}" type="presParOf" srcId="{089BAAFE-8D0F-A247-A18E-07697B98F9BD}" destId="{134CA835-2459-974A-9101-3FBAB53F94C0}" srcOrd="19" destOrd="0" presId="urn:microsoft.com/office/officeart/2008/layout/AscendingPictureAccentProcess"/>
    <dgm:cxn modelId="{6C89C1F3-F328-F246-95B2-F3416A9FDD48}" type="presParOf" srcId="{089BAAFE-8D0F-A247-A18E-07697B98F9BD}" destId="{A14F273C-679A-2348-B824-13BABC46E412}" srcOrd="20" destOrd="0" presId="urn:microsoft.com/office/officeart/2008/layout/AscendingPictureAccentProcess"/>
    <dgm:cxn modelId="{4EA6DC43-283C-B746-A973-F84EF57BEE95}" type="presParOf" srcId="{A14F273C-679A-2348-B824-13BABC46E412}" destId="{756E6E08-1D8B-344F-9C35-EBDB76503F4C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D3321E-F910-FF46-8A10-9FD231E8F3B5}" type="doc">
      <dgm:prSet loTypeId="urn:microsoft.com/office/officeart/2008/layout/LinedList" loCatId="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333EBCC9-189C-C54F-AF88-5FA1AB145A43}">
      <dgm:prSet phldrT="[Texto]" custT="1"/>
      <dgm:spPr/>
      <dgm:t>
        <a:bodyPr/>
        <a:lstStyle/>
        <a:p>
          <a:r>
            <a:rPr lang="es-ES" sz="1800" dirty="0"/>
            <a:t>Intermediado</a:t>
          </a:r>
        </a:p>
      </dgm:t>
    </dgm:pt>
    <dgm:pt modelId="{381E7155-DB9A-E04B-9C95-BE03A92C1ABF}" type="parTrans" cxnId="{5DE56D06-6925-634C-B506-54C83DDCC0F0}">
      <dgm:prSet/>
      <dgm:spPr/>
      <dgm:t>
        <a:bodyPr/>
        <a:lstStyle/>
        <a:p>
          <a:endParaRPr lang="es-ES"/>
        </a:p>
      </dgm:t>
    </dgm:pt>
    <dgm:pt modelId="{2BFE01BB-E9AF-FA45-A3D7-C0D8FD2263DC}" type="sibTrans" cxnId="{5DE56D06-6925-634C-B506-54C83DDCC0F0}">
      <dgm:prSet/>
      <dgm:spPr/>
      <dgm:t>
        <a:bodyPr/>
        <a:lstStyle/>
        <a:p>
          <a:endParaRPr lang="es-ES"/>
        </a:p>
      </dgm:t>
    </dgm:pt>
    <dgm:pt modelId="{56F8C9DC-4598-D940-A26F-3F8C3961E0D7}">
      <dgm:prSet phldrT="[Texto]" custT="1"/>
      <dgm:spPr/>
      <dgm:t>
        <a:bodyPr anchor="ctr"/>
        <a:lstStyle/>
        <a:p>
          <a:r>
            <a:rPr lang="es-ES" sz="1800" dirty="0"/>
            <a:t>Intermediario</a:t>
          </a:r>
        </a:p>
      </dgm:t>
    </dgm:pt>
    <dgm:pt modelId="{E0270281-B3F7-0F4F-9319-B295A5FEC2E2}" type="sibTrans" cxnId="{EB92F4D1-5B6E-C249-B962-FC17C0A20347}">
      <dgm:prSet/>
      <dgm:spPr/>
      <dgm:t>
        <a:bodyPr/>
        <a:lstStyle/>
        <a:p>
          <a:endParaRPr lang="es-ES"/>
        </a:p>
      </dgm:t>
    </dgm:pt>
    <dgm:pt modelId="{EB36945A-C64D-F448-B230-088DB0C77B0E}" type="parTrans" cxnId="{EB92F4D1-5B6E-C249-B962-FC17C0A20347}">
      <dgm:prSet/>
      <dgm:spPr/>
      <dgm:t>
        <a:bodyPr/>
        <a:lstStyle/>
        <a:p>
          <a:endParaRPr lang="es-ES"/>
        </a:p>
      </dgm:t>
    </dgm:pt>
    <dgm:pt modelId="{2205A151-011B-2A42-87AC-C28735153158}">
      <dgm:prSet phldrT="[Texto]" custT="1"/>
      <dgm:spPr/>
      <dgm:t>
        <a:bodyPr anchor="ctr"/>
        <a:lstStyle/>
        <a:p>
          <a:r>
            <a:rPr lang="es-ES" sz="1800" dirty="0"/>
            <a:t>Agente</a:t>
          </a:r>
        </a:p>
      </dgm:t>
    </dgm:pt>
    <dgm:pt modelId="{7B1BCB0F-62A8-5843-8127-CC099106378D}" type="parTrans" cxnId="{6AFFC3E5-040F-704B-8C97-459148393A04}">
      <dgm:prSet/>
      <dgm:spPr/>
      <dgm:t>
        <a:bodyPr/>
        <a:lstStyle/>
        <a:p>
          <a:endParaRPr lang="es-ES"/>
        </a:p>
      </dgm:t>
    </dgm:pt>
    <dgm:pt modelId="{0600A7DB-1D1D-744A-BB37-FF18B0EF9E3D}" type="sibTrans" cxnId="{6AFFC3E5-040F-704B-8C97-459148393A04}">
      <dgm:prSet/>
      <dgm:spPr/>
      <dgm:t>
        <a:bodyPr/>
        <a:lstStyle/>
        <a:p>
          <a:endParaRPr lang="es-ES"/>
        </a:p>
      </dgm:t>
    </dgm:pt>
    <dgm:pt modelId="{2DBDD44C-4B2F-4448-A509-5B853364127E}">
      <dgm:prSet phldrT="[Texto]" custT="1"/>
      <dgm:spPr/>
      <dgm:t>
        <a:bodyPr anchor="ctr"/>
        <a:lstStyle/>
        <a:p>
          <a:r>
            <a:rPr lang="es-ES" sz="1800" dirty="0"/>
            <a:t>Empleado</a:t>
          </a:r>
        </a:p>
      </dgm:t>
    </dgm:pt>
    <dgm:pt modelId="{CE2EEBE7-64D2-424F-9EF6-1278CC21D06E}" type="parTrans" cxnId="{51F51A7F-4103-9443-9723-6A03AF705535}">
      <dgm:prSet/>
      <dgm:spPr/>
      <dgm:t>
        <a:bodyPr/>
        <a:lstStyle/>
        <a:p>
          <a:endParaRPr lang="es-ES"/>
        </a:p>
      </dgm:t>
    </dgm:pt>
    <dgm:pt modelId="{D3D66F01-F16C-7C4B-BF50-9E49137A14EA}" type="sibTrans" cxnId="{51F51A7F-4103-9443-9723-6A03AF705535}">
      <dgm:prSet/>
      <dgm:spPr/>
      <dgm:t>
        <a:bodyPr/>
        <a:lstStyle/>
        <a:p>
          <a:endParaRPr lang="es-ES"/>
        </a:p>
      </dgm:t>
    </dgm:pt>
    <dgm:pt modelId="{11F04257-991F-E948-AE65-9468B690D205}">
      <dgm:prSet phldrT="[Texto]" custT="1"/>
      <dgm:spPr/>
      <dgm:t>
        <a:bodyPr/>
        <a:lstStyle/>
        <a:p>
          <a:r>
            <a:rPr lang="es-ES" sz="1800" dirty="0"/>
            <a:t>Empleador</a:t>
          </a:r>
        </a:p>
      </dgm:t>
    </dgm:pt>
    <dgm:pt modelId="{159BBE16-B83A-C441-BBFE-1918C859224D}" type="parTrans" cxnId="{251BB693-D327-144A-A1B6-E272470B8604}">
      <dgm:prSet/>
      <dgm:spPr/>
      <dgm:t>
        <a:bodyPr/>
        <a:lstStyle/>
        <a:p>
          <a:endParaRPr lang="es-ES"/>
        </a:p>
      </dgm:t>
    </dgm:pt>
    <dgm:pt modelId="{C64EB607-6FB2-6B45-B5AE-72633409C0F7}" type="sibTrans" cxnId="{251BB693-D327-144A-A1B6-E272470B8604}">
      <dgm:prSet/>
      <dgm:spPr/>
      <dgm:t>
        <a:bodyPr/>
        <a:lstStyle/>
        <a:p>
          <a:endParaRPr lang="es-ES"/>
        </a:p>
      </dgm:t>
    </dgm:pt>
    <dgm:pt modelId="{CC0EADCF-C97C-4341-8441-45F7B765D1D6}">
      <dgm:prSet phldrT="[Texto]" custT="1"/>
      <dgm:spPr/>
      <dgm:t>
        <a:bodyPr/>
        <a:lstStyle/>
        <a:p>
          <a:r>
            <a:rPr lang="es-ES" sz="1800" dirty="0"/>
            <a:t>Independiente</a:t>
          </a:r>
        </a:p>
      </dgm:t>
    </dgm:pt>
    <dgm:pt modelId="{F5B9E6F1-7F2F-DD43-AA7A-BCD32A6B33B6}" type="parTrans" cxnId="{2A4689DF-54F2-AA45-89B6-A1EE0F34D66F}">
      <dgm:prSet/>
      <dgm:spPr/>
      <dgm:t>
        <a:bodyPr/>
        <a:lstStyle/>
        <a:p>
          <a:endParaRPr lang="es-ES"/>
        </a:p>
      </dgm:t>
    </dgm:pt>
    <dgm:pt modelId="{29617B33-1998-AC4E-8E52-E6AE066BE11A}" type="sibTrans" cxnId="{2A4689DF-54F2-AA45-89B6-A1EE0F34D66F}">
      <dgm:prSet/>
      <dgm:spPr/>
      <dgm:t>
        <a:bodyPr/>
        <a:lstStyle/>
        <a:p>
          <a:endParaRPr lang="es-ES"/>
        </a:p>
      </dgm:t>
    </dgm:pt>
    <dgm:pt modelId="{3489CD0A-A905-E54A-A661-38FE4744528B}">
      <dgm:prSet phldrT="[Texto]" custT="1"/>
      <dgm:spPr/>
      <dgm:t>
        <a:bodyPr anchor="ctr"/>
        <a:lstStyle/>
        <a:p>
          <a:r>
            <a:rPr lang="es-ES" sz="1800" dirty="0"/>
            <a:t>Fabricante</a:t>
          </a:r>
        </a:p>
      </dgm:t>
    </dgm:pt>
    <dgm:pt modelId="{57160525-953F-6242-93A2-1F42A6266E41}" type="parTrans" cxnId="{93B27972-F555-BD4D-9ADC-5E00B670D019}">
      <dgm:prSet/>
      <dgm:spPr/>
      <dgm:t>
        <a:bodyPr/>
        <a:lstStyle/>
        <a:p>
          <a:endParaRPr lang="es-ES"/>
        </a:p>
      </dgm:t>
    </dgm:pt>
    <dgm:pt modelId="{4A02FC35-F48B-4947-B209-E09F3E7BC96B}" type="sibTrans" cxnId="{93B27972-F555-BD4D-9ADC-5E00B670D019}">
      <dgm:prSet/>
      <dgm:spPr/>
      <dgm:t>
        <a:bodyPr/>
        <a:lstStyle/>
        <a:p>
          <a:endParaRPr lang="es-ES"/>
        </a:p>
      </dgm:t>
    </dgm:pt>
    <dgm:pt modelId="{245FC308-551D-E443-8DB1-66CCB8255FD6}">
      <dgm:prSet phldrT="[Texto]" custT="1"/>
      <dgm:spPr/>
      <dgm:t>
        <a:bodyPr/>
        <a:lstStyle/>
        <a:p>
          <a:r>
            <a:rPr lang="es-ES" sz="1800" dirty="0"/>
            <a:t>Inversionista</a:t>
          </a:r>
        </a:p>
      </dgm:t>
    </dgm:pt>
    <dgm:pt modelId="{12628279-5BE9-F049-A0FF-E955839C7375}" type="parTrans" cxnId="{A140F774-C850-254E-BC9F-CE3651243F1A}">
      <dgm:prSet/>
      <dgm:spPr/>
      <dgm:t>
        <a:bodyPr/>
        <a:lstStyle/>
        <a:p>
          <a:endParaRPr lang="es-ES"/>
        </a:p>
      </dgm:t>
    </dgm:pt>
    <dgm:pt modelId="{A958A773-5F35-9E42-BF76-29C30473122C}" type="sibTrans" cxnId="{A140F774-C850-254E-BC9F-CE3651243F1A}">
      <dgm:prSet/>
      <dgm:spPr/>
      <dgm:t>
        <a:bodyPr/>
        <a:lstStyle/>
        <a:p>
          <a:endParaRPr lang="es-ES"/>
        </a:p>
      </dgm:t>
    </dgm:pt>
    <dgm:pt modelId="{0150C097-6E7E-D247-A06A-CDE4CCA27301}">
      <dgm:prSet phldrT="[Texto]" custT="1"/>
      <dgm:spPr/>
      <dgm:t>
        <a:bodyPr anchor="ctr"/>
        <a:lstStyle/>
        <a:p>
          <a:r>
            <a:rPr lang="es-ES" sz="1600" dirty="0"/>
            <a:t>Produces e intercambias </a:t>
          </a:r>
        </a:p>
      </dgm:t>
    </dgm:pt>
    <dgm:pt modelId="{495D3F88-5842-4049-AE37-FE89BB566E36}" type="parTrans" cxnId="{A69F21B4-A2AB-4446-A96B-C9F10DAFC0FD}">
      <dgm:prSet/>
      <dgm:spPr/>
      <dgm:t>
        <a:bodyPr/>
        <a:lstStyle/>
        <a:p>
          <a:endParaRPr lang="es-ES"/>
        </a:p>
      </dgm:t>
    </dgm:pt>
    <dgm:pt modelId="{D72D3A65-933E-3045-926D-D8D9CD78BD48}" type="sibTrans" cxnId="{A69F21B4-A2AB-4446-A96B-C9F10DAFC0FD}">
      <dgm:prSet/>
      <dgm:spPr/>
      <dgm:t>
        <a:bodyPr/>
        <a:lstStyle/>
        <a:p>
          <a:endParaRPr lang="es-ES"/>
        </a:p>
      </dgm:t>
    </dgm:pt>
    <dgm:pt modelId="{5A35235D-3570-DE4F-96F8-ED86DF1DCEFE}">
      <dgm:prSet phldrT="[Texto]" custT="1"/>
      <dgm:spPr/>
      <dgm:t>
        <a:bodyPr/>
        <a:lstStyle/>
        <a:p>
          <a:r>
            <a:rPr lang="es-ES" sz="1600" dirty="0"/>
            <a:t>No produces, ni intercambias. Sólo aportas capital</a:t>
          </a:r>
        </a:p>
      </dgm:t>
    </dgm:pt>
    <dgm:pt modelId="{9C38A58E-F78C-AE4E-88E3-9C924BA02CCE}" type="parTrans" cxnId="{63ECD494-D365-2840-BDD2-D7E8456D473D}">
      <dgm:prSet/>
      <dgm:spPr/>
      <dgm:t>
        <a:bodyPr/>
        <a:lstStyle/>
        <a:p>
          <a:endParaRPr lang="es-ES"/>
        </a:p>
      </dgm:t>
    </dgm:pt>
    <dgm:pt modelId="{292D242B-BCBD-1743-9C78-3050DD7F888C}" type="sibTrans" cxnId="{63ECD494-D365-2840-BDD2-D7E8456D473D}">
      <dgm:prSet/>
      <dgm:spPr/>
      <dgm:t>
        <a:bodyPr/>
        <a:lstStyle/>
        <a:p>
          <a:endParaRPr lang="es-ES"/>
        </a:p>
      </dgm:t>
    </dgm:pt>
    <dgm:pt modelId="{829B9DDF-D3EB-9A46-827B-C55AE548912C}">
      <dgm:prSet phldrT="[Texto]" custT="1"/>
      <dgm:spPr/>
      <dgm:t>
        <a:bodyPr anchor="b"/>
        <a:lstStyle/>
        <a:p>
          <a:r>
            <a:rPr lang="es-ES" sz="1600" dirty="0"/>
            <a:t>No eres propietario del valor intercambiado</a:t>
          </a:r>
        </a:p>
      </dgm:t>
    </dgm:pt>
    <dgm:pt modelId="{8C55A8FC-DF2F-9348-B376-59DCDDE422D7}" type="parTrans" cxnId="{C0845A3A-933E-0849-ABCC-1EAE097284CA}">
      <dgm:prSet/>
      <dgm:spPr/>
      <dgm:t>
        <a:bodyPr/>
        <a:lstStyle/>
        <a:p>
          <a:endParaRPr lang="es-ES"/>
        </a:p>
      </dgm:t>
    </dgm:pt>
    <dgm:pt modelId="{F2484CD8-F83C-694C-8A21-09DD0ECCB309}" type="sibTrans" cxnId="{C0845A3A-933E-0849-ABCC-1EAE097284CA}">
      <dgm:prSet/>
      <dgm:spPr/>
      <dgm:t>
        <a:bodyPr/>
        <a:lstStyle/>
        <a:p>
          <a:endParaRPr lang="es-ES"/>
        </a:p>
      </dgm:t>
    </dgm:pt>
    <dgm:pt modelId="{352C3195-4762-D047-A704-774714992974}">
      <dgm:prSet phldrT="[Texto]" custT="1"/>
      <dgm:spPr/>
      <dgm:t>
        <a:bodyPr/>
        <a:lstStyle/>
        <a:p>
          <a:r>
            <a:rPr lang="es-ES" sz="1600" dirty="0"/>
            <a:t>Compras valor de otros, lo transformas y lo intercambias</a:t>
          </a:r>
        </a:p>
      </dgm:t>
    </dgm:pt>
    <dgm:pt modelId="{B98C41FB-C318-BA41-A7F9-B695D26737CC}" type="parTrans" cxnId="{76BFB766-3C88-4341-94AB-7B9CE67AA748}">
      <dgm:prSet/>
      <dgm:spPr/>
      <dgm:t>
        <a:bodyPr/>
        <a:lstStyle/>
        <a:p>
          <a:endParaRPr lang="es-ES"/>
        </a:p>
      </dgm:t>
    </dgm:pt>
    <dgm:pt modelId="{AF43360A-F8B1-0245-8D84-41EE01514528}" type="sibTrans" cxnId="{76BFB766-3C88-4341-94AB-7B9CE67AA748}">
      <dgm:prSet/>
      <dgm:spPr/>
      <dgm:t>
        <a:bodyPr/>
        <a:lstStyle/>
        <a:p>
          <a:endParaRPr lang="es-ES"/>
        </a:p>
      </dgm:t>
    </dgm:pt>
    <dgm:pt modelId="{78F92FD4-264D-0D47-A2FE-F1C5B2D00361}">
      <dgm:prSet phldrT="[Texto]" custT="1"/>
      <dgm:spPr/>
      <dgm:t>
        <a:bodyPr anchor="ctr"/>
        <a:lstStyle/>
        <a:p>
          <a:r>
            <a:rPr lang="es-ES" sz="1600" dirty="0"/>
            <a:t>Otro compra tu valor, lo transforma y lo intercambia</a:t>
          </a:r>
        </a:p>
      </dgm:t>
    </dgm:pt>
    <dgm:pt modelId="{EAABB17D-4E24-3B42-A22E-F05F420A93F6}" type="parTrans" cxnId="{2078B782-F3A6-0D4D-94D8-9FBF189F6785}">
      <dgm:prSet/>
      <dgm:spPr/>
      <dgm:t>
        <a:bodyPr/>
        <a:lstStyle/>
        <a:p>
          <a:endParaRPr lang="es-ES"/>
        </a:p>
      </dgm:t>
    </dgm:pt>
    <dgm:pt modelId="{049D010D-8E31-6641-992C-8CE4C52C2A17}" type="sibTrans" cxnId="{2078B782-F3A6-0D4D-94D8-9FBF189F6785}">
      <dgm:prSet/>
      <dgm:spPr/>
      <dgm:t>
        <a:bodyPr/>
        <a:lstStyle/>
        <a:p>
          <a:endParaRPr lang="es-ES"/>
        </a:p>
      </dgm:t>
    </dgm:pt>
    <dgm:pt modelId="{B18F0C46-CF86-B647-9992-C4DF19D51022}" type="pres">
      <dgm:prSet presAssocID="{08D3321E-F910-FF46-8A10-9FD231E8F3B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DO"/>
        </a:p>
      </dgm:t>
    </dgm:pt>
    <dgm:pt modelId="{51F9DD61-08E2-8E48-876A-B3B1B8E70355}" type="pres">
      <dgm:prSet presAssocID="{CC0EADCF-C97C-4341-8441-45F7B765D1D6}" presName="thickLine" presStyleLbl="alignNode1" presStyleIdx="0" presStyleCnt="3"/>
      <dgm:spPr/>
    </dgm:pt>
    <dgm:pt modelId="{66540042-622D-DF4E-B6AC-629C3F0697C2}" type="pres">
      <dgm:prSet presAssocID="{CC0EADCF-C97C-4341-8441-45F7B765D1D6}" presName="horz1" presStyleCnt="0"/>
      <dgm:spPr/>
    </dgm:pt>
    <dgm:pt modelId="{E51B436B-7501-564D-ADF5-DC547321B3E1}" type="pres">
      <dgm:prSet presAssocID="{CC0EADCF-C97C-4341-8441-45F7B765D1D6}" presName="tx1" presStyleLbl="revTx" presStyleIdx="0" presStyleCnt="13" custScaleX="183830"/>
      <dgm:spPr/>
      <dgm:t>
        <a:bodyPr/>
        <a:lstStyle/>
        <a:p>
          <a:endParaRPr lang="es-DO"/>
        </a:p>
      </dgm:t>
    </dgm:pt>
    <dgm:pt modelId="{1508AF3A-C16F-A54E-B079-D9659633A9E6}" type="pres">
      <dgm:prSet presAssocID="{CC0EADCF-C97C-4341-8441-45F7B765D1D6}" presName="vert1" presStyleCnt="0"/>
      <dgm:spPr/>
    </dgm:pt>
    <dgm:pt modelId="{27389924-0EA2-AC4A-BCAC-48934261F606}" type="pres">
      <dgm:prSet presAssocID="{3489CD0A-A905-E54A-A661-38FE4744528B}" presName="vertSpace2a" presStyleCnt="0"/>
      <dgm:spPr/>
    </dgm:pt>
    <dgm:pt modelId="{E49F5C11-F2EB-1F45-A403-65F6DEF7961D}" type="pres">
      <dgm:prSet presAssocID="{3489CD0A-A905-E54A-A661-38FE4744528B}" presName="horz2" presStyleCnt="0"/>
      <dgm:spPr/>
    </dgm:pt>
    <dgm:pt modelId="{8942CC55-8A5D-064A-8BC8-903CF60F087F}" type="pres">
      <dgm:prSet presAssocID="{3489CD0A-A905-E54A-A661-38FE4744528B}" presName="horzSpace2" presStyleCnt="0"/>
      <dgm:spPr/>
    </dgm:pt>
    <dgm:pt modelId="{6FBABB19-A841-5549-BDF2-C208B01450F2}" type="pres">
      <dgm:prSet presAssocID="{3489CD0A-A905-E54A-A661-38FE4744528B}" presName="tx2" presStyleLbl="revTx" presStyleIdx="1" presStyleCnt="13" custScaleX="89958"/>
      <dgm:spPr/>
      <dgm:t>
        <a:bodyPr/>
        <a:lstStyle/>
        <a:p>
          <a:endParaRPr lang="es-DO"/>
        </a:p>
      </dgm:t>
    </dgm:pt>
    <dgm:pt modelId="{562E8E77-B1EF-1045-9E4A-A3C362BD846D}" type="pres">
      <dgm:prSet presAssocID="{3489CD0A-A905-E54A-A661-38FE4744528B}" presName="vert2" presStyleCnt="0"/>
      <dgm:spPr/>
    </dgm:pt>
    <dgm:pt modelId="{4610C436-6213-064D-9039-148EA430EBB8}" type="pres">
      <dgm:prSet presAssocID="{0150C097-6E7E-D247-A06A-CDE4CCA27301}" presName="horz3" presStyleCnt="0"/>
      <dgm:spPr/>
    </dgm:pt>
    <dgm:pt modelId="{CBD5B76E-6802-E840-879A-7FA9831DC2AB}" type="pres">
      <dgm:prSet presAssocID="{0150C097-6E7E-D247-A06A-CDE4CCA27301}" presName="horzSpace3" presStyleCnt="0"/>
      <dgm:spPr/>
    </dgm:pt>
    <dgm:pt modelId="{5A272405-A57F-F84F-A676-A0F4E4CA0B8F}" type="pres">
      <dgm:prSet presAssocID="{0150C097-6E7E-D247-A06A-CDE4CCA27301}" presName="tx3" presStyleLbl="revTx" presStyleIdx="2" presStyleCnt="13" custScaleX="100049" custLinFactNeighborX="10140" custLinFactNeighborY="-1042"/>
      <dgm:spPr/>
      <dgm:t>
        <a:bodyPr/>
        <a:lstStyle/>
        <a:p>
          <a:endParaRPr lang="es-DO"/>
        </a:p>
      </dgm:t>
    </dgm:pt>
    <dgm:pt modelId="{C4284087-8372-AE45-BF14-E77D3B3BAD01}" type="pres">
      <dgm:prSet presAssocID="{0150C097-6E7E-D247-A06A-CDE4CCA27301}" presName="vert3" presStyleCnt="0"/>
      <dgm:spPr/>
    </dgm:pt>
    <dgm:pt modelId="{4B21BBBB-AE0A-5F49-ABA3-BBEC65EBB22B}" type="pres">
      <dgm:prSet presAssocID="{3489CD0A-A905-E54A-A661-38FE4744528B}" presName="thinLine2b" presStyleLbl="callout" presStyleIdx="0" presStyleCnt="5" custLinFactY="-20495" custLinFactNeighborX="11484" custLinFactNeighborY="-100000"/>
      <dgm:spPr/>
    </dgm:pt>
    <dgm:pt modelId="{C135A845-8BE6-8446-9C18-BB785EC8F594}" type="pres">
      <dgm:prSet presAssocID="{3489CD0A-A905-E54A-A661-38FE4744528B}" presName="vertSpace2b" presStyleCnt="0"/>
      <dgm:spPr/>
    </dgm:pt>
    <dgm:pt modelId="{0C2969FA-4081-254D-94CE-1DFA0B81D52D}" type="pres">
      <dgm:prSet presAssocID="{245FC308-551D-E443-8DB1-66CCB8255FD6}" presName="horz2" presStyleCnt="0"/>
      <dgm:spPr/>
    </dgm:pt>
    <dgm:pt modelId="{B847D0DD-50EE-6443-BB0A-54FB072A564A}" type="pres">
      <dgm:prSet presAssocID="{245FC308-551D-E443-8DB1-66CCB8255FD6}" presName="horzSpace2" presStyleCnt="0"/>
      <dgm:spPr/>
    </dgm:pt>
    <dgm:pt modelId="{5F04644C-064E-DA4B-90C6-8B11A35A08FC}" type="pres">
      <dgm:prSet presAssocID="{245FC308-551D-E443-8DB1-66CCB8255FD6}" presName="tx2" presStyleLbl="revTx" presStyleIdx="3" presStyleCnt="13" custScaleX="101799"/>
      <dgm:spPr/>
      <dgm:t>
        <a:bodyPr/>
        <a:lstStyle/>
        <a:p>
          <a:endParaRPr lang="es-DO"/>
        </a:p>
      </dgm:t>
    </dgm:pt>
    <dgm:pt modelId="{48FBEE51-CB1C-0E4D-A1C0-CF2ABA3DEF14}" type="pres">
      <dgm:prSet presAssocID="{245FC308-551D-E443-8DB1-66CCB8255FD6}" presName="vert2" presStyleCnt="0"/>
      <dgm:spPr/>
    </dgm:pt>
    <dgm:pt modelId="{47F23603-68BB-F047-9C58-8839BBD14406}" type="pres">
      <dgm:prSet presAssocID="{5A35235D-3570-DE4F-96F8-ED86DF1DCEFE}" presName="horz3" presStyleCnt="0"/>
      <dgm:spPr/>
    </dgm:pt>
    <dgm:pt modelId="{707427D9-BD21-E74B-9921-047237B770E4}" type="pres">
      <dgm:prSet presAssocID="{5A35235D-3570-DE4F-96F8-ED86DF1DCEFE}" presName="horzSpace3" presStyleCnt="0"/>
      <dgm:spPr/>
    </dgm:pt>
    <dgm:pt modelId="{9C5F6032-E2EB-0E4B-BCD1-5184881DC861}" type="pres">
      <dgm:prSet presAssocID="{5A35235D-3570-DE4F-96F8-ED86DF1DCEFE}" presName="tx3" presStyleLbl="revTx" presStyleIdx="4" presStyleCnt="13" custScaleX="118180"/>
      <dgm:spPr/>
      <dgm:t>
        <a:bodyPr/>
        <a:lstStyle/>
        <a:p>
          <a:endParaRPr lang="es-DO"/>
        </a:p>
      </dgm:t>
    </dgm:pt>
    <dgm:pt modelId="{14D97F3D-1E84-C94F-948C-BA5FE1341856}" type="pres">
      <dgm:prSet presAssocID="{5A35235D-3570-DE4F-96F8-ED86DF1DCEFE}" presName="vert3" presStyleCnt="0"/>
      <dgm:spPr/>
    </dgm:pt>
    <dgm:pt modelId="{45677A7B-92BF-5644-B6D9-9139CE074E53}" type="pres">
      <dgm:prSet presAssocID="{245FC308-551D-E443-8DB1-66CCB8255FD6}" presName="thinLine2b" presStyleLbl="callout" presStyleIdx="1" presStyleCnt="5" custLinFactY="-100000" custLinFactNeighborX="11484" custLinFactNeighborY="-120962"/>
      <dgm:spPr/>
    </dgm:pt>
    <dgm:pt modelId="{32B80C4F-4759-0A48-8938-99B808185641}" type="pres">
      <dgm:prSet presAssocID="{245FC308-551D-E443-8DB1-66CCB8255FD6}" presName="vertSpace2b" presStyleCnt="0"/>
      <dgm:spPr/>
    </dgm:pt>
    <dgm:pt modelId="{D78EB870-5BB7-9243-A541-6C6F5CB4B339}" type="pres">
      <dgm:prSet presAssocID="{56F8C9DC-4598-D940-A26F-3F8C3961E0D7}" presName="thickLine" presStyleLbl="alignNode1" presStyleIdx="1" presStyleCnt="3" custLinFactNeighborY="4770"/>
      <dgm:spPr/>
    </dgm:pt>
    <dgm:pt modelId="{6F604470-4AA5-F64E-8BF9-57685091A4DA}" type="pres">
      <dgm:prSet presAssocID="{56F8C9DC-4598-D940-A26F-3F8C3961E0D7}" presName="horz1" presStyleCnt="0"/>
      <dgm:spPr/>
    </dgm:pt>
    <dgm:pt modelId="{D2434886-E265-2F48-95B3-67EF180E10DA}" type="pres">
      <dgm:prSet presAssocID="{56F8C9DC-4598-D940-A26F-3F8C3961E0D7}" presName="tx1" presStyleLbl="revTx" presStyleIdx="5" presStyleCnt="13" custScaleX="165572"/>
      <dgm:spPr/>
      <dgm:t>
        <a:bodyPr/>
        <a:lstStyle/>
        <a:p>
          <a:endParaRPr lang="es-DO"/>
        </a:p>
      </dgm:t>
    </dgm:pt>
    <dgm:pt modelId="{BBD1572F-F346-AD42-8B32-717BCE228449}" type="pres">
      <dgm:prSet presAssocID="{56F8C9DC-4598-D940-A26F-3F8C3961E0D7}" presName="vert1" presStyleCnt="0"/>
      <dgm:spPr/>
    </dgm:pt>
    <dgm:pt modelId="{A67BDC54-E149-4B45-8ADA-7279A50DADE5}" type="pres">
      <dgm:prSet presAssocID="{2205A151-011B-2A42-87AC-C28735153158}" presName="vertSpace2a" presStyleCnt="0"/>
      <dgm:spPr/>
    </dgm:pt>
    <dgm:pt modelId="{5548820D-1EF9-9141-A3C0-F8C52CB7CF6C}" type="pres">
      <dgm:prSet presAssocID="{2205A151-011B-2A42-87AC-C28735153158}" presName="horz2" presStyleCnt="0"/>
      <dgm:spPr/>
    </dgm:pt>
    <dgm:pt modelId="{9510167A-E631-B84E-B6B7-8CD4BB451EFB}" type="pres">
      <dgm:prSet presAssocID="{2205A151-011B-2A42-87AC-C28735153158}" presName="horzSpace2" presStyleCnt="0"/>
      <dgm:spPr/>
    </dgm:pt>
    <dgm:pt modelId="{B451884F-068E-E042-B94E-E0A28A420D1C}" type="pres">
      <dgm:prSet presAssocID="{2205A151-011B-2A42-87AC-C28735153158}" presName="tx2" presStyleLbl="revTx" presStyleIdx="6" presStyleCnt="13" custScaleX="78558"/>
      <dgm:spPr/>
      <dgm:t>
        <a:bodyPr/>
        <a:lstStyle/>
        <a:p>
          <a:endParaRPr lang="es-DO"/>
        </a:p>
      </dgm:t>
    </dgm:pt>
    <dgm:pt modelId="{BEAEFF6F-EC66-7246-8C6D-1A93E8AC729C}" type="pres">
      <dgm:prSet presAssocID="{2205A151-011B-2A42-87AC-C28735153158}" presName="vert2" presStyleCnt="0"/>
      <dgm:spPr/>
    </dgm:pt>
    <dgm:pt modelId="{C6797F7A-8A77-7047-BE15-467353E30A17}" type="pres">
      <dgm:prSet presAssocID="{829B9DDF-D3EB-9A46-827B-C55AE548912C}" presName="horz3" presStyleCnt="0"/>
      <dgm:spPr/>
    </dgm:pt>
    <dgm:pt modelId="{7DCD1D38-C477-B644-A7C6-4C33EBAF6659}" type="pres">
      <dgm:prSet presAssocID="{829B9DDF-D3EB-9A46-827B-C55AE548912C}" presName="horzSpace3" presStyleCnt="0"/>
      <dgm:spPr/>
    </dgm:pt>
    <dgm:pt modelId="{755E240D-1679-BB4E-BABD-7FAE89B73A7A}" type="pres">
      <dgm:prSet presAssocID="{829B9DDF-D3EB-9A46-827B-C55AE548912C}" presName="tx3" presStyleLbl="revTx" presStyleIdx="7" presStyleCnt="13"/>
      <dgm:spPr/>
      <dgm:t>
        <a:bodyPr/>
        <a:lstStyle/>
        <a:p>
          <a:endParaRPr lang="es-DO"/>
        </a:p>
      </dgm:t>
    </dgm:pt>
    <dgm:pt modelId="{04A49185-5C2E-5F4C-A04D-B5942D445270}" type="pres">
      <dgm:prSet presAssocID="{829B9DDF-D3EB-9A46-827B-C55AE548912C}" presName="vert3" presStyleCnt="0"/>
      <dgm:spPr/>
    </dgm:pt>
    <dgm:pt modelId="{AC80F2D1-616B-B74B-9ED3-19AC7C3DEC08}" type="pres">
      <dgm:prSet presAssocID="{2205A151-011B-2A42-87AC-C28735153158}" presName="thinLine2b" presStyleLbl="callout" presStyleIdx="2" presStyleCnt="5"/>
      <dgm:spPr/>
    </dgm:pt>
    <dgm:pt modelId="{C595F48B-17CD-1C42-AE6B-54FC5A40DC43}" type="pres">
      <dgm:prSet presAssocID="{2205A151-011B-2A42-87AC-C28735153158}" presName="vertSpace2b" presStyleCnt="0"/>
      <dgm:spPr/>
    </dgm:pt>
    <dgm:pt modelId="{1E88482A-4DC1-8349-803D-543461A70F55}" type="pres">
      <dgm:prSet presAssocID="{11F04257-991F-E948-AE65-9468B690D205}" presName="horz2" presStyleCnt="0"/>
      <dgm:spPr/>
    </dgm:pt>
    <dgm:pt modelId="{6233EC77-DB16-E245-943E-AD912328CA1B}" type="pres">
      <dgm:prSet presAssocID="{11F04257-991F-E948-AE65-9468B690D205}" presName="horzSpace2" presStyleCnt="0"/>
      <dgm:spPr/>
    </dgm:pt>
    <dgm:pt modelId="{639AB046-4037-144E-84AB-E6AAF3B745C5}" type="pres">
      <dgm:prSet presAssocID="{11F04257-991F-E948-AE65-9468B690D205}" presName="tx2" presStyleLbl="revTx" presStyleIdx="8" presStyleCnt="13" custScaleX="77280"/>
      <dgm:spPr/>
      <dgm:t>
        <a:bodyPr/>
        <a:lstStyle/>
        <a:p>
          <a:endParaRPr lang="es-DO"/>
        </a:p>
      </dgm:t>
    </dgm:pt>
    <dgm:pt modelId="{C9272278-13E9-094D-A27E-583D9E43576C}" type="pres">
      <dgm:prSet presAssocID="{11F04257-991F-E948-AE65-9468B690D205}" presName="vert2" presStyleCnt="0"/>
      <dgm:spPr/>
    </dgm:pt>
    <dgm:pt modelId="{133F8773-FA27-BB49-9C24-174261F8793A}" type="pres">
      <dgm:prSet presAssocID="{352C3195-4762-D047-A704-774714992974}" presName="horz3" presStyleCnt="0"/>
      <dgm:spPr/>
    </dgm:pt>
    <dgm:pt modelId="{0AD94BC2-6B48-624B-A224-DBE992ED8585}" type="pres">
      <dgm:prSet presAssocID="{352C3195-4762-D047-A704-774714992974}" presName="horzSpace3" presStyleCnt="0"/>
      <dgm:spPr/>
    </dgm:pt>
    <dgm:pt modelId="{455190FD-7D4C-134F-A818-306A0DF37F80}" type="pres">
      <dgm:prSet presAssocID="{352C3195-4762-D047-A704-774714992974}" presName="tx3" presStyleLbl="revTx" presStyleIdx="9" presStyleCnt="13" custScaleX="118142"/>
      <dgm:spPr/>
      <dgm:t>
        <a:bodyPr/>
        <a:lstStyle/>
        <a:p>
          <a:endParaRPr lang="es-DO"/>
        </a:p>
      </dgm:t>
    </dgm:pt>
    <dgm:pt modelId="{A8238B60-6097-644D-BE52-9455D9B7FA0E}" type="pres">
      <dgm:prSet presAssocID="{352C3195-4762-D047-A704-774714992974}" presName="vert3" presStyleCnt="0"/>
      <dgm:spPr/>
    </dgm:pt>
    <dgm:pt modelId="{123F41C9-E007-E644-A798-85D9CE6E6E20}" type="pres">
      <dgm:prSet presAssocID="{11F04257-991F-E948-AE65-9468B690D205}" presName="thinLine2b" presStyleLbl="callout" presStyleIdx="3" presStyleCnt="5"/>
      <dgm:spPr/>
    </dgm:pt>
    <dgm:pt modelId="{4D25CED1-D76E-9E4D-B86A-E4E8DB9BA988}" type="pres">
      <dgm:prSet presAssocID="{11F04257-991F-E948-AE65-9468B690D205}" presName="vertSpace2b" presStyleCnt="0"/>
      <dgm:spPr/>
    </dgm:pt>
    <dgm:pt modelId="{301F6729-CC68-8D4D-BF6E-A5F15172D369}" type="pres">
      <dgm:prSet presAssocID="{333EBCC9-189C-C54F-AF88-5FA1AB145A43}" presName="thickLine" presStyleLbl="alignNode1" presStyleIdx="2" presStyleCnt="3" custLinFactNeighborY="15461"/>
      <dgm:spPr/>
    </dgm:pt>
    <dgm:pt modelId="{98B74459-860C-D446-B84B-54376AE4719D}" type="pres">
      <dgm:prSet presAssocID="{333EBCC9-189C-C54F-AF88-5FA1AB145A43}" presName="horz1" presStyleCnt="0"/>
      <dgm:spPr/>
    </dgm:pt>
    <dgm:pt modelId="{42B61C44-0831-6749-9343-337CD1B2CA35}" type="pres">
      <dgm:prSet presAssocID="{333EBCC9-189C-C54F-AF88-5FA1AB145A43}" presName="tx1" presStyleLbl="revTx" presStyleIdx="10" presStyleCnt="13" custScaleX="168568" custScaleY="51574" custLinFactNeighborX="-1507" custLinFactNeighborY="31101"/>
      <dgm:spPr/>
      <dgm:t>
        <a:bodyPr/>
        <a:lstStyle/>
        <a:p>
          <a:endParaRPr lang="es-DO"/>
        </a:p>
      </dgm:t>
    </dgm:pt>
    <dgm:pt modelId="{C9993CDD-D919-E84D-95FE-DFB817E06ACC}" type="pres">
      <dgm:prSet presAssocID="{333EBCC9-189C-C54F-AF88-5FA1AB145A43}" presName="vert1" presStyleCnt="0"/>
      <dgm:spPr/>
    </dgm:pt>
    <dgm:pt modelId="{8E6B5A31-66F5-AE46-BE1F-237D26AD9765}" type="pres">
      <dgm:prSet presAssocID="{2DBDD44C-4B2F-4448-A509-5B853364127E}" presName="vertSpace2a" presStyleCnt="0"/>
      <dgm:spPr/>
    </dgm:pt>
    <dgm:pt modelId="{2B0672B9-4B60-8B46-86D4-00C73FE141F8}" type="pres">
      <dgm:prSet presAssocID="{2DBDD44C-4B2F-4448-A509-5B853364127E}" presName="horz2" presStyleCnt="0"/>
      <dgm:spPr/>
    </dgm:pt>
    <dgm:pt modelId="{5C4C1F9D-BFDA-CF41-9C8D-5BA2B9979BFA}" type="pres">
      <dgm:prSet presAssocID="{2DBDD44C-4B2F-4448-A509-5B853364127E}" presName="horzSpace2" presStyleCnt="0"/>
      <dgm:spPr/>
    </dgm:pt>
    <dgm:pt modelId="{01931945-4F34-1F48-901F-356369CBE2C2}" type="pres">
      <dgm:prSet presAssocID="{2DBDD44C-4B2F-4448-A509-5B853364127E}" presName="tx2" presStyleLbl="revTx" presStyleIdx="11" presStyleCnt="13" custScaleX="69223" custScaleY="57577" custLinFactNeighborX="-1285" custLinFactNeighborY="20902"/>
      <dgm:spPr/>
      <dgm:t>
        <a:bodyPr/>
        <a:lstStyle/>
        <a:p>
          <a:endParaRPr lang="es-DO"/>
        </a:p>
      </dgm:t>
    </dgm:pt>
    <dgm:pt modelId="{C21ED32C-DD17-7140-AE9A-05894C859AF7}" type="pres">
      <dgm:prSet presAssocID="{2DBDD44C-4B2F-4448-A509-5B853364127E}" presName="vert2" presStyleCnt="0"/>
      <dgm:spPr/>
    </dgm:pt>
    <dgm:pt modelId="{7847F5E5-58B1-E144-A9C6-DD0CEA166D79}" type="pres">
      <dgm:prSet presAssocID="{78F92FD4-264D-0D47-A2FE-F1C5B2D00361}" presName="horz3" presStyleCnt="0"/>
      <dgm:spPr/>
    </dgm:pt>
    <dgm:pt modelId="{67A51F18-AADF-694F-9E50-60E81EF9CCC5}" type="pres">
      <dgm:prSet presAssocID="{78F92FD4-264D-0D47-A2FE-F1C5B2D00361}" presName="horzSpace3" presStyleCnt="0"/>
      <dgm:spPr/>
    </dgm:pt>
    <dgm:pt modelId="{FA74B39F-02FC-3E46-8EC8-6FBCDA723D79}" type="pres">
      <dgm:prSet presAssocID="{78F92FD4-264D-0D47-A2FE-F1C5B2D00361}" presName="tx3" presStyleLbl="revTx" presStyleIdx="12" presStyleCnt="13" custScaleX="100797" custScaleY="59249"/>
      <dgm:spPr/>
      <dgm:t>
        <a:bodyPr/>
        <a:lstStyle/>
        <a:p>
          <a:endParaRPr lang="es-DO"/>
        </a:p>
      </dgm:t>
    </dgm:pt>
    <dgm:pt modelId="{A5868F94-BC7E-DF44-B7FA-F1F3CE34B637}" type="pres">
      <dgm:prSet presAssocID="{78F92FD4-264D-0D47-A2FE-F1C5B2D00361}" presName="vert3" presStyleCnt="0"/>
      <dgm:spPr/>
    </dgm:pt>
    <dgm:pt modelId="{9FA73089-D00E-E849-9067-EEA5F75F88B4}" type="pres">
      <dgm:prSet presAssocID="{2DBDD44C-4B2F-4448-A509-5B853364127E}" presName="thinLine2b" presStyleLbl="callout" presStyleIdx="4" presStyleCnt="5"/>
      <dgm:spPr/>
    </dgm:pt>
    <dgm:pt modelId="{5D5A8B98-0E95-8B4D-A0A3-7AEB96038A26}" type="pres">
      <dgm:prSet presAssocID="{2DBDD44C-4B2F-4448-A509-5B853364127E}" presName="vertSpace2b" presStyleCnt="0"/>
      <dgm:spPr/>
    </dgm:pt>
  </dgm:ptLst>
  <dgm:cxnLst>
    <dgm:cxn modelId="{63ECD494-D365-2840-BDD2-D7E8456D473D}" srcId="{245FC308-551D-E443-8DB1-66CCB8255FD6}" destId="{5A35235D-3570-DE4F-96F8-ED86DF1DCEFE}" srcOrd="0" destOrd="0" parTransId="{9C38A58E-F78C-AE4E-88E3-9C924BA02CCE}" sibTransId="{292D242B-BCBD-1743-9C78-3050DD7F888C}"/>
    <dgm:cxn modelId="{76BFB766-3C88-4341-94AB-7B9CE67AA748}" srcId="{11F04257-991F-E948-AE65-9468B690D205}" destId="{352C3195-4762-D047-A704-774714992974}" srcOrd="0" destOrd="0" parTransId="{B98C41FB-C318-BA41-A7F9-B695D26737CC}" sibTransId="{AF43360A-F8B1-0245-8D84-41EE01514528}"/>
    <dgm:cxn modelId="{2A4689DF-54F2-AA45-89B6-A1EE0F34D66F}" srcId="{08D3321E-F910-FF46-8A10-9FD231E8F3B5}" destId="{CC0EADCF-C97C-4341-8441-45F7B765D1D6}" srcOrd="0" destOrd="0" parTransId="{F5B9E6F1-7F2F-DD43-AA7A-BCD32A6B33B6}" sibTransId="{29617B33-1998-AC4E-8E52-E6AE066BE11A}"/>
    <dgm:cxn modelId="{251BB693-D327-144A-A1B6-E272470B8604}" srcId="{56F8C9DC-4598-D940-A26F-3F8C3961E0D7}" destId="{11F04257-991F-E948-AE65-9468B690D205}" srcOrd="1" destOrd="0" parTransId="{159BBE16-B83A-C441-BBFE-1918C859224D}" sibTransId="{C64EB607-6FB2-6B45-B5AE-72633409C0F7}"/>
    <dgm:cxn modelId="{A69F21B4-A2AB-4446-A96B-C9F10DAFC0FD}" srcId="{3489CD0A-A905-E54A-A661-38FE4744528B}" destId="{0150C097-6E7E-D247-A06A-CDE4CCA27301}" srcOrd="0" destOrd="0" parTransId="{495D3F88-5842-4049-AE37-FE89BB566E36}" sibTransId="{D72D3A65-933E-3045-926D-D8D9CD78BD48}"/>
    <dgm:cxn modelId="{3B2B0BB7-0A85-BA4C-9070-4A6FB0B07B91}" type="presOf" srcId="{829B9DDF-D3EB-9A46-827B-C55AE548912C}" destId="{755E240D-1679-BB4E-BABD-7FAE89B73A7A}" srcOrd="0" destOrd="0" presId="urn:microsoft.com/office/officeart/2008/layout/LinedList"/>
    <dgm:cxn modelId="{6AFFC3E5-040F-704B-8C97-459148393A04}" srcId="{56F8C9DC-4598-D940-A26F-3F8C3961E0D7}" destId="{2205A151-011B-2A42-87AC-C28735153158}" srcOrd="0" destOrd="0" parTransId="{7B1BCB0F-62A8-5843-8127-CC099106378D}" sibTransId="{0600A7DB-1D1D-744A-BB37-FF18B0EF9E3D}"/>
    <dgm:cxn modelId="{376CC47E-E605-E241-9367-DEEA2E825450}" type="presOf" srcId="{0150C097-6E7E-D247-A06A-CDE4CCA27301}" destId="{5A272405-A57F-F84F-A676-A0F4E4CA0B8F}" srcOrd="0" destOrd="0" presId="urn:microsoft.com/office/officeart/2008/layout/LinedList"/>
    <dgm:cxn modelId="{87EE7C94-0CD7-D242-9C1D-20A2154B85BA}" type="presOf" srcId="{08D3321E-F910-FF46-8A10-9FD231E8F3B5}" destId="{B18F0C46-CF86-B647-9992-C4DF19D51022}" srcOrd="0" destOrd="0" presId="urn:microsoft.com/office/officeart/2008/layout/LinedList"/>
    <dgm:cxn modelId="{81520C48-C2C0-264C-AD12-D5DA17388C5A}" type="presOf" srcId="{245FC308-551D-E443-8DB1-66CCB8255FD6}" destId="{5F04644C-064E-DA4B-90C6-8B11A35A08FC}" srcOrd="0" destOrd="0" presId="urn:microsoft.com/office/officeart/2008/layout/LinedList"/>
    <dgm:cxn modelId="{EB92F4D1-5B6E-C249-B962-FC17C0A20347}" srcId="{08D3321E-F910-FF46-8A10-9FD231E8F3B5}" destId="{56F8C9DC-4598-D940-A26F-3F8C3961E0D7}" srcOrd="1" destOrd="0" parTransId="{EB36945A-C64D-F448-B230-088DB0C77B0E}" sibTransId="{E0270281-B3F7-0F4F-9319-B295A5FEC2E2}"/>
    <dgm:cxn modelId="{171A6A44-BDBD-5E44-81A2-A29D53AA924B}" type="presOf" srcId="{3489CD0A-A905-E54A-A661-38FE4744528B}" destId="{6FBABB19-A841-5549-BDF2-C208B01450F2}" srcOrd="0" destOrd="0" presId="urn:microsoft.com/office/officeart/2008/layout/LinedList"/>
    <dgm:cxn modelId="{A140F774-C850-254E-BC9F-CE3651243F1A}" srcId="{CC0EADCF-C97C-4341-8441-45F7B765D1D6}" destId="{245FC308-551D-E443-8DB1-66CCB8255FD6}" srcOrd="1" destOrd="0" parTransId="{12628279-5BE9-F049-A0FF-E955839C7375}" sibTransId="{A958A773-5F35-9E42-BF76-29C30473122C}"/>
    <dgm:cxn modelId="{5DE56D06-6925-634C-B506-54C83DDCC0F0}" srcId="{08D3321E-F910-FF46-8A10-9FD231E8F3B5}" destId="{333EBCC9-189C-C54F-AF88-5FA1AB145A43}" srcOrd="2" destOrd="0" parTransId="{381E7155-DB9A-E04B-9C95-BE03A92C1ABF}" sibTransId="{2BFE01BB-E9AF-FA45-A3D7-C0D8FD2263DC}"/>
    <dgm:cxn modelId="{412E33F8-2934-104E-AA56-D24B846BFA42}" type="presOf" srcId="{2DBDD44C-4B2F-4448-A509-5B853364127E}" destId="{01931945-4F34-1F48-901F-356369CBE2C2}" srcOrd="0" destOrd="0" presId="urn:microsoft.com/office/officeart/2008/layout/LinedList"/>
    <dgm:cxn modelId="{93B27972-F555-BD4D-9ADC-5E00B670D019}" srcId="{CC0EADCF-C97C-4341-8441-45F7B765D1D6}" destId="{3489CD0A-A905-E54A-A661-38FE4744528B}" srcOrd="0" destOrd="0" parTransId="{57160525-953F-6242-93A2-1F42A6266E41}" sibTransId="{4A02FC35-F48B-4947-B209-E09F3E7BC96B}"/>
    <dgm:cxn modelId="{2078B782-F3A6-0D4D-94D8-9FBF189F6785}" srcId="{2DBDD44C-4B2F-4448-A509-5B853364127E}" destId="{78F92FD4-264D-0D47-A2FE-F1C5B2D00361}" srcOrd="0" destOrd="0" parTransId="{EAABB17D-4E24-3B42-A22E-F05F420A93F6}" sibTransId="{049D010D-8E31-6641-992C-8CE4C52C2A17}"/>
    <dgm:cxn modelId="{43A77FD6-ABA2-1343-AAB6-878958E1BEC2}" type="presOf" srcId="{78F92FD4-264D-0D47-A2FE-F1C5B2D00361}" destId="{FA74B39F-02FC-3E46-8EC8-6FBCDA723D79}" srcOrd="0" destOrd="0" presId="urn:microsoft.com/office/officeart/2008/layout/LinedList"/>
    <dgm:cxn modelId="{741935CE-ADB0-DF4C-9980-333A6B338E52}" type="presOf" srcId="{333EBCC9-189C-C54F-AF88-5FA1AB145A43}" destId="{42B61C44-0831-6749-9343-337CD1B2CA35}" srcOrd="0" destOrd="0" presId="urn:microsoft.com/office/officeart/2008/layout/LinedList"/>
    <dgm:cxn modelId="{26698B93-D5EF-704C-AA2D-2EB0A635C2E4}" type="presOf" srcId="{56F8C9DC-4598-D940-A26F-3F8C3961E0D7}" destId="{D2434886-E265-2F48-95B3-67EF180E10DA}" srcOrd="0" destOrd="0" presId="urn:microsoft.com/office/officeart/2008/layout/LinedList"/>
    <dgm:cxn modelId="{81A80211-8A94-1344-9BCD-BDCA5CB486BE}" type="presOf" srcId="{CC0EADCF-C97C-4341-8441-45F7B765D1D6}" destId="{E51B436B-7501-564D-ADF5-DC547321B3E1}" srcOrd="0" destOrd="0" presId="urn:microsoft.com/office/officeart/2008/layout/LinedList"/>
    <dgm:cxn modelId="{5719A7EA-5E75-D645-A331-314D8769C599}" type="presOf" srcId="{5A35235D-3570-DE4F-96F8-ED86DF1DCEFE}" destId="{9C5F6032-E2EB-0E4B-BCD1-5184881DC861}" srcOrd="0" destOrd="0" presId="urn:microsoft.com/office/officeart/2008/layout/LinedList"/>
    <dgm:cxn modelId="{FDC29E26-0B60-734C-900F-6311C29C3A24}" type="presOf" srcId="{352C3195-4762-D047-A704-774714992974}" destId="{455190FD-7D4C-134F-A818-306A0DF37F80}" srcOrd="0" destOrd="0" presId="urn:microsoft.com/office/officeart/2008/layout/LinedList"/>
    <dgm:cxn modelId="{119930A3-5D58-8E4C-9F7B-D2EE61B56741}" type="presOf" srcId="{11F04257-991F-E948-AE65-9468B690D205}" destId="{639AB046-4037-144E-84AB-E6AAF3B745C5}" srcOrd="0" destOrd="0" presId="urn:microsoft.com/office/officeart/2008/layout/LinedList"/>
    <dgm:cxn modelId="{51F51A7F-4103-9443-9723-6A03AF705535}" srcId="{333EBCC9-189C-C54F-AF88-5FA1AB145A43}" destId="{2DBDD44C-4B2F-4448-A509-5B853364127E}" srcOrd="0" destOrd="0" parTransId="{CE2EEBE7-64D2-424F-9EF6-1278CC21D06E}" sibTransId="{D3D66F01-F16C-7C4B-BF50-9E49137A14EA}"/>
    <dgm:cxn modelId="{AB7FC253-04B6-1847-BAE2-A6978B5E75BD}" type="presOf" srcId="{2205A151-011B-2A42-87AC-C28735153158}" destId="{B451884F-068E-E042-B94E-E0A28A420D1C}" srcOrd="0" destOrd="0" presId="urn:microsoft.com/office/officeart/2008/layout/LinedList"/>
    <dgm:cxn modelId="{C0845A3A-933E-0849-ABCC-1EAE097284CA}" srcId="{2205A151-011B-2A42-87AC-C28735153158}" destId="{829B9DDF-D3EB-9A46-827B-C55AE548912C}" srcOrd="0" destOrd="0" parTransId="{8C55A8FC-DF2F-9348-B376-59DCDDE422D7}" sibTransId="{F2484CD8-F83C-694C-8A21-09DD0ECCB309}"/>
    <dgm:cxn modelId="{0AB13CC3-07CA-AD4B-87CB-99B320790E95}" type="presParOf" srcId="{B18F0C46-CF86-B647-9992-C4DF19D51022}" destId="{51F9DD61-08E2-8E48-876A-B3B1B8E70355}" srcOrd="0" destOrd="0" presId="urn:microsoft.com/office/officeart/2008/layout/LinedList"/>
    <dgm:cxn modelId="{625C105D-5212-E547-919B-4F83691C4C3D}" type="presParOf" srcId="{B18F0C46-CF86-B647-9992-C4DF19D51022}" destId="{66540042-622D-DF4E-B6AC-629C3F0697C2}" srcOrd="1" destOrd="0" presId="urn:microsoft.com/office/officeart/2008/layout/LinedList"/>
    <dgm:cxn modelId="{B2D75EF7-880A-BC44-A777-312924AF4DD5}" type="presParOf" srcId="{66540042-622D-DF4E-B6AC-629C3F0697C2}" destId="{E51B436B-7501-564D-ADF5-DC547321B3E1}" srcOrd="0" destOrd="0" presId="urn:microsoft.com/office/officeart/2008/layout/LinedList"/>
    <dgm:cxn modelId="{54C59833-331D-6946-A687-B630C5719A94}" type="presParOf" srcId="{66540042-622D-DF4E-B6AC-629C3F0697C2}" destId="{1508AF3A-C16F-A54E-B079-D9659633A9E6}" srcOrd="1" destOrd="0" presId="urn:microsoft.com/office/officeart/2008/layout/LinedList"/>
    <dgm:cxn modelId="{F77431C1-1F1E-3F47-A99F-78C84555DF00}" type="presParOf" srcId="{1508AF3A-C16F-A54E-B079-D9659633A9E6}" destId="{27389924-0EA2-AC4A-BCAC-48934261F606}" srcOrd="0" destOrd="0" presId="urn:microsoft.com/office/officeart/2008/layout/LinedList"/>
    <dgm:cxn modelId="{584893D5-901B-474F-AF66-928D1D61B738}" type="presParOf" srcId="{1508AF3A-C16F-A54E-B079-D9659633A9E6}" destId="{E49F5C11-F2EB-1F45-A403-65F6DEF7961D}" srcOrd="1" destOrd="0" presId="urn:microsoft.com/office/officeart/2008/layout/LinedList"/>
    <dgm:cxn modelId="{780CBB03-B51C-4E43-BE01-46C379E36C6A}" type="presParOf" srcId="{E49F5C11-F2EB-1F45-A403-65F6DEF7961D}" destId="{8942CC55-8A5D-064A-8BC8-903CF60F087F}" srcOrd="0" destOrd="0" presId="urn:microsoft.com/office/officeart/2008/layout/LinedList"/>
    <dgm:cxn modelId="{3B18E456-5F62-3140-BDEA-6E72A90AFA22}" type="presParOf" srcId="{E49F5C11-F2EB-1F45-A403-65F6DEF7961D}" destId="{6FBABB19-A841-5549-BDF2-C208B01450F2}" srcOrd="1" destOrd="0" presId="urn:microsoft.com/office/officeart/2008/layout/LinedList"/>
    <dgm:cxn modelId="{2D4AE520-0679-5C43-B977-E174CF6FBE2F}" type="presParOf" srcId="{E49F5C11-F2EB-1F45-A403-65F6DEF7961D}" destId="{562E8E77-B1EF-1045-9E4A-A3C362BD846D}" srcOrd="2" destOrd="0" presId="urn:microsoft.com/office/officeart/2008/layout/LinedList"/>
    <dgm:cxn modelId="{B6D99F8E-D558-AC4F-9261-321D42CAD09F}" type="presParOf" srcId="{562E8E77-B1EF-1045-9E4A-A3C362BD846D}" destId="{4610C436-6213-064D-9039-148EA430EBB8}" srcOrd="0" destOrd="0" presId="urn:microsoft.com/office/officeart/2008/layout/LinedList"/>
    <dgm:cxn modelId="{DBB5F18B-B8BB-5944-931B-228174E84074}" type="presParOf" srcId="{4610C436-6213-064D-9039-148EA430EBB8}" destId="{CBD5B76E-6802-E840-879A-7FA9831DC2AB}" srcOrd="0" destOrd="0" presId="urn:microsoft.com/office/officeart/2008/layout/LinedList"/>
    <dgm:cxn modelId="{59128AC9-3240-8344-A68D-F57192AEB05E}" type="presParOf" srcId="{4610C436-6213-064D-9039-148EA430EBB8}" destId="{5A272405-A57F-F84F-A676-A0F4E4CA0B8F}" srcOrd="1" destOrd="0" presId="urn:microsoft.com/office/officeart/2008/layout/LinedList"/>
    <dgm:cxn modelId="{9951C740-6307-E349-A524-5AE741A333D5}" type="presParOf" srcId="{4610C436-6213-064D-9039-148EA430EBB8}" destId="{C4284087-8372-AE45-BF14-E77D3B3BAD01}" srcOrd="2" destOrd="0" presId="urn:microsoft.com/office/officeart/2008/layout/LinedList"/>
    <dgm:cxn modelId="{99D62173-4EF0-4944-84EE-0F2A79E654A2}" type="presParOf" srcId="{1508AF3A-C16F-A54E-B079-D9659633A9E6}" destId="{4B21BBBB-AE0A-5F49-ABA3-BBEC65EBB22B}" srcOrd="2" destOrd="0" presId="urn:microsoft.com/office/officeart/2008/layout/LinedList"/>
    <dgm:cxn modelId="{47052367-6F99-0F4E-9D98-174A3E9594D6}" type="presParOf" srcId="{1508AF3A-C16F-A54E-B079-D9659633A9E6}" destId="{C135A845-8BE6-8446-9C18-BB785EC8F594}" srcOrd="3" destOrd="0" presId="urn:microsoft.com/office/officeart/2008/layout/LinedList"/>
    <dgm:cxn modelId="{47876180-8CB8-F54F-AA5A-66DF03914B9D}" type="presParOf" srcId="{1508AF3A-C16F-A54E-B079-D9659633A9E6}" destId="{0C2969FA-4081-254D-94CE-1DFA0B81D52D}" srcOrd="4" destOrd="0" presId="urn:microsoft.com/office/officeart/2008/layout/LinedList"/>
    <dgm:cxn modelId="{6C90E0A7-00A1-4842-AA52-9FB3BA6D8B24}" type="presParOf" srcId="{0C2969FA-4081-254D-94CE-1DFA0B81D52D}" destId="{B847D0DD-50EE-6443-BB0A-54FB072A564A}" srcOrd="0" destOrd="0" presId="urn:microsoft.com/office/officeart/2008/layout/LinedList"/>
    <dgm:cxn modelId="{F08F39FD-DD33-0547-A9EF-E3768B166C03}" type="presParOf" srcId="{0C2969FA-4081-254D-94CE-1DFA0B81D52D}" destId="{5F04644C-064E-DA4B-90C6-8B11A35A08FC}" srcOrd="1" destOrd="0" presId="urn:microsoft.com/office/officeart/2008/layout/LinedList"/>
    <dgm:cxn modelId="{C110F674-BBDB-B54C-8A5C-B126FE5C4A34}" type="presParOf" srcId="{0C2969FA-4081-254D-94CE-1DFA0B81D52D}" destId="{48FBEE51-CB1C-0E4D-A1C0-CF2ABA3DEF14}" srcOrd="2" destOrd="0" presId="urn:microsoft.com/office/officeart/2008/layout/LinedList"/>
    <dgm:cxn modelId="{EE781AEC-436A-9749-ACF5-9DFC85EA973E}" type="presParOf" srcId="{48FBEE51-CB1C-0E4D-A1C0-CF2ABA3DEF14}" destId="{47F23603-68BB-F047-9C58-8839BBD14406}" srcOrd="0" destOrd="0" presId="urn:microsoft.com/office/officeart/2008/layout/LinedList"/>
    <dgm:cxn modelId="{DECC10E5-9759-A24D-A87A-67B4CDA5139E}" type="presParOf" srcId="{47F23603-68BB-F047-9C58-8839BBD14406}" destId="{707427D9-BD21-E74B-9921-047237B770E4}" srcOrd="0" destOrd="0" presId="urn:microsoft.com/office/officeart/2008/layout/LinedList"/>
    <dgm:cxn modelId="{49D2E098-F754-AC40-B92B-973302440E08}" type="presParOf" srcId="{47F23603-68BB-F047-9C58-8839BBD14406}" destId="{9C5F6032-E2EB-0E4B-BCD1-5184881DC861}" srcOrd="1" destOrd="0" presId="urn:microsoft.com/office/officeart/2008/layout/LinedList"/>
    <dgm:cxn modelId="{E5C042DE-6590-E543-9B89-AD9E4A0DDA3B}" type="presParOf" srcId="{47F23603-68BB-F047-9C58-8839BBD14406}" destId="{14D97F3D-1E84-C94F-948C-BA5FE1341856}" srcOrd="2" destOrd="0" presId="urn:microsoft.com/office/officeart/2008/layout/LinedList"/>
    <dgm:cxn modelId="{9AFCFC75-B575-9642-A30D-34F5A46F3922}" type="presParOf" srcId="{1508AF3A-C16F-A54E-B079-D9659633A9E6}" destId="{45677A7B-92BF-5644-B6D9-9139CE074E53}" srcOrd="5" destOrd="0" presId="urn:microsoft.com/office/officeart/2008/layout/LinedList"/>
    <dgm:cxn modelId="{888EC83F-A2B3-C743-8E2A-124F99C579EB}" type="presParOf" srcId="{1508AF3A-C16F-A54E-B079-D9659633A9E6}" destId="{32B80C4F-4759-0A48-8938-99B808185641}" srcOrd="6" destOrd="0" presId="urn:microsoft.com/office/officeart/2008/layout/LinedList"/>
    <dgm:cxn modelId="{EED82777-891D-5441-8E01-4D9CB9EF8878}" type="presParOf" srcId="{B18F0C46-CF86-B647-9992-C4DF19D51022}" destId="{D78EB870-5BB7-9243-A541-6C6F5CB4B339}" srcOrd="2" destOrd="0" presId="urn:microsoft.com/office/officeart/2008/layout/LinedList"/>
    <dgm:cxn modelId="{00D2759B-8D77-3344-86BC-2F9A91BD13CC}" type="presParOf" srcId="{B18F0C46-CF86-B647-9992-C4DF19D51022}" destId="{6F604470-4AA5-F64E-8BF9-57685091A4DA}" srcOrd="3" destOrd="0" presId="urn:microsoft.com/office/officeart/2008/layout/LinedList"/>
    <dgm:cxn modelId="{8AAD087A-1B25-024B-BD84-2B46F1C8376D}" type="presParOf" srcId="{6F604470-4AA5-F64E-8BF9-57685091A4DA}" destId="{D2434886-E265-2F48-95B3-67EF180E10DA}" srcOrd="0" destOrd="0" presId="urn:microsoft.com/office/officeart/2008/layout/LinedList"/>
    <dgm:cxn modelId="{3EE8E1FF-B549-2B4F-AFB0-8F3F0F6BE8ED}" type="presParOf" srcId="{6F604470-4AA5-F64E-8BF9-57685091A4DA}" destId="{BBD1572F-F346-AD42-8B32-717BCE228449}" srcOrd="1" destOrd="0" presId="urn:microsoft.com/office/officeart/2008/layout/LinedList"/>
    <dgm:cxn modelId="{2FC9AF35-1E9A-534B-8A1E-3961835D29AE}" type="presParOf" srcId="{BBD1572F-F346-AD42-8B32-717BCE228449}" destId="{A67BDC54-E149-4B45-8ADA-7279A50DADE5}" srcOrd="0" destOrd="0" presId="urn:microsoft.com/office/officeart/2008/layout/LinedList"/>
    <dgm:cxn modelId="{13CF0BCD-6F91-3345-B71F-9D903A56395C}" type="presParOf" srcId="{BBD1572F-F346-AD42-8B32-717BCE228449}" destId="{5548820D-1EF9-9141-A3C0-F8C52CB7CF6C}" srcOrd="1" destOrd="0" presId="urn:microsoft.com/office/officeart/2008/layout/LinedList"/>
    <dgm:cxn modelId="{991B37D9-07DC-8B4E-8E76-1DAA3E769CB7}" type="presParOf" srcId="{5548820D-1EF9-9141-A3C0-F8C52CB7CF6C}" destId="{9510167A-E631-B84E-B6B7-8CD4BB451EFB}" srcOrd="0" destOrd="0" presId="urn:microsoft.com/office/officeart/2008/layout/LinedList"/>
    <dgm:cxn modelId="{C9A2E235-07DA-BC44-9FFC-7511AD4B9BEB}" type="presParOf" srcId="{5548820D-1EF9-9141-A3C0-F8C52CB7CF6C}" destId="{B451884F-068E-E042-B94E-E0A28A420D1C}" srcOrd="1" destOrd="0" presId="urn:microsoft.com/office/officeart/2008/layout/LinedList"/>
    <dgm:cxn modelId="{58A4D7DA-BEA9-0241-9B6D-C83B024B19F0}" type="presParOf" srcId="{5548820D-1EF9-9141-A3C0-F8C52CB7CF6C}" destId="{BEAEFF6F-EC66-7246-8C6D-1A93E8AC729C}" srcOrd="2" destOrd="0" presId="urn:microsoft.com/office/officeart/2008/layout/LinedList"/>
    <dgm:cxn modelId="{A8A532D4-B467-3D49-89C8-0344DB29B8F2}" type="presParOf" srcId="{BEAEFF6F-EC66-7246-8C6D-1A93E8AC729C}" destId="{C6797F7A-8A77-7047-BE15-467353E30A17}" srcOrd="0" destOrd="0" presId="urn:microsoft.com/office/officeart/2008/layout/LinedList"/>
    <dgm:cxn modelId="{6BF5DE36-451D-424A-93B2-989EF7E54AD7}" type="presParOf" srcId="{C6797F7A-8A77-7047-BE15-467353E30A17}" destId="{7DCD1D38-C477-B644-A7C6-4C33EBAF6659}" srcOrd="0" destOrd="0" presId="urn:microsoft.com/office/officeart/2008/layout/LinedList"/>
    <dgm:cxn modelId="{F99337BD-306D-FD4C-BA77-A09F9522F5CB}" type="presParOf" srcId="{C6797F7A-8A77-7047-BE15-467353E30A17}" destId="{755E240D-1679-BB4E-BABD-7FAE89B73A7A}" srcOrd="1" destOrd="0" presId="urn:microsoft.com/office/officeart/2008/layout/LinedList"/>
    <dgm:cxn modelId="{ECCA4D82-3618-2148-83B8-992C225B7919}" type="presParOf" srcId="{C6797F7A-8A77-7047-BE15-467353E30A17}" destId="{04A49185-5C2E-5F4C-A04D-B5942D445270}" srcOrd="2" destOrd="0" presId="urn:microsoft.com/office/officeart/2008/layout/LinedList"/>
    <dgm:cxn modelId="{8EF333AE-6589-B043-98CE-F366AB40E610}" type="presParOf" srcId="{BBD1572F-F346-AD42-8B32-717BCE228449}" destId="{AC80F2D1-616B-B74B-9ED3-19AC7C3DEC08}" srcOrd="2" destOrd="0" presId="urn:microsoft.com/office/officeart/2008/layout/LinedList"/>
    <dgm:cxn modelId="{B618D50D-FE6B-634E-96DA-1CD8620C127C}" type="presParOf" srcId="{BBD1572F-F346-AD42-8B32-717BCE228449}" destId="{C595F48B-17CD-1C42-AE6B-54FC5A40DC43}" srcOrd="3" destOrd="0" presId="urn:microsoft.com/office/officeart/2008/layout/LinedList"/>
    <dgm:cxn modelId="{4005B3D6-6857-AF46-AA1F-E8A0AF25CB65}" type="presParOf" srcId="{BBD1572F-F346-AD42-8B32-717BCE228449}" destId="{1E88482A-4DC1-8349-803D-543461A70F55}" srcOrd="4" destOrd="0" presId="urn:microsoft.com/office/officeart/2008/layout/LinedList"/>
    <dgm:cxn modelId="{C402D292-53CB-EB48-9C03-0734F302B4CE}" type="presParOf" srcId="{1E88482A-4DC1-8349-803D-543461A70F55}" destId="{6233EC77-DB16-E245-943E-AD912328CA1B}" srcOrd="0" destOrd="0" presId="urn:microsoft.com/office/officeart/2008/layout/LinedList"/>
    <dgm:cxn modelId="{64894B89-9464-6647-8E64-CB05BC79E09D}" type="presParOf" srcId="{1E88482A-4DC1-8349-803D-543461A70F55}" destId="{639AB046-4037-144E-84AB-E6AAF3B745C5}" srcOrd="1" destOrd="0" presId="urn:microsoft.com/office/officeart/2008/layout/LinedList"/>
    <dgm:cxn modelId="{DCC6EAB3-D10C-104B-BD21-EE61E79936F7}" type="presParOf" srcId="{1E88482A-4DC1-8349-803D-543461A70F55}" destId="{C9272278-13E9-094D-A27E-583D9E43576C}" srcOrd="2" destOrd="0" presId="urn:microsoft.com/office/officeart/2008/layout/LinedList"/>
    <dgm:cxn modelId="{B2979550-471A-C04B-AC37-60B13E3CE848}" type="presParOf" srcId="{C9272278-13E9-094D-A27E-583D9E43576C}" destId="{133F8773-FA27-BB49-9C24-174261F8793A}" srcOrd="0" destOrd="0" presId="urn:microsoft.com/office/officeart/2008/layout/LinedList"/>
    <dgm:cxn modelId="{64B771F7-7CF0-5A43-930A-010029E6E125}" type="presParOf" srcId="{133F8773-FA27-BB49-9C24-174261F8793A}" destId="{0AD94BC2-6B48-624B-A224-DBE992ED8585}" srcOrd="0" destOrd="0" presId="urn:microsoft.com/office/officeart/2008/layout/LinedList"/>
    <dgm:cxn modelId="{25FD79BF-F3EE-BE4C-B7EF-E33F9FF6D281}" type="presParOf" srcId="{133F8773-FA27-BB49-9C24-174261F8793A}" destId="{455190FD-7D4C-134F-A818-306A0DF37F80}" srcOrd="1" destOrd="0" presId="urn:microsoft.com/office/officeart/2008/layout/LinedList"/>
    <dgm:cxn modelId="{A22391E4-903C-3F4A-A581-F3C3796FE265}" type="presParOf" srcId="{133F8773-FA27-BB49-9C24-174261F8793A}" destId="{A8238B60-6097-644D-BE52-9455D9B7FA0E}" srcOrd="2" destOrd="0" presId="urn:microsoft.com/office/officeart/2008/layout/LinedList"/>
    <dgm:cxn modelId="{84F4BC97-F58E-5A47-A638-4E1249840F22}" type="presParOf" srcId="{BBD1572F-F346-AD42-8B32-717BCE228449}" destId="{123F41C9-E007-E644-A798-85D9CE6E6E20}" srcOrd="5" destOrd="0" presId="urn:microsoft.com/office/officeart/2008/layout/LinedList"/>
    <dgm:cxn modelId="{329935AE-C8EF-7743-A70C-48B29C25B7A7}" type="presParOf" srcId="{BBD1572F-F346-AD42-8B32-717BCE228449}" destId="{4D25CED1-D76E-9E4D-B86A-E4E8DB9BA988}" srcOrd="6" destOrd="0" presId="urn:microsoft.com/office/officeart/2008/layout/LinedList"/>
    <dgm:cxn modelId="{45AD67F5-6B8B-FF4B-AD14-0274BEA8D3D2}" type="presParOf" srcId="{B18F0C46-CF86-B647-9992-C4DF19D51022}" destId="{301F6729-CC68-8D4D-BF6E-A5F15172D369}" srcOrd="4" destOrd="0" presId="urn:microsoft.com/office/officeart/2008/layout/LinedList"/>
    <dgm:cxn modelId="{551AEE4C-FA3B-E147-B773-B60528C21823}" type="presParOf" srcId="{B18F0C46-CF86-B647-9992-C4DF19D51022}" destId="{98B74459-860C-D446-B84B-54376AE4719D}" srcOrd="5" destOrd="0" presId="urn:microsoft.com/office/officeart/2008/layout/LinedList"/>
    <dgm:cxn modelId="{DD36C01D-0123-4D4F-87D7-E702186F303B}" type="presParOf" srcId="{98B74459-860C-D446-B84B-54376AE4719D}" destId="{42B61C44-0831-6749-9343-337CD1B2CA35}" srcOrd="0" destOrd="0" presId="urn:microsoft.com/office/officeart/2008/layout/LinedList"/>
    <dgm:cxn modelId="{68A9FE03-3011-E341-8F8F-B89F5C46B382}" type="presParOf" srcId="{98B74459-860C-D446-B84B-54376AE4719D}" destId="{C9993CDD-D919-E84D-95FE-DFB817E06ACC}" srcOrd="1" destOrd="0" presId="urn:microsoft.com/office/officeart/2008/layout/LinedList"/>
    <dgm:cxn modelId="{D8F95DEC-8CD9-1242-B550-3CF9E07D6C20}" type="presParOf" srcId="{C9993CDD-D919-E84D-95FE-DFB817E06ACC}" destId="{8E6B5A31-66F5-AE46-BE1F-237D26AD9765}" srcOrd="0" destOrd="0" presId="urn:microsoft.com/office/officeart/2008/layout/LinedList"/>
    <dgm:cxn modelId="{9AAB8590-611E-854A-936C-DD3200E843D5}" type="presParOf" srcId="{C9993CDD-D919-E84D-95FE-DFB817E06ACC}" destId="{2B0672B9-4B60-8B46-86D4-00C73FE141F8}" srcOrd="1" destOrd="0" presId="urn:microsoft.com/office/officeart/2008/layout/LinedList"/>
    <dgm:cxn modelId="{618A1701-AA18-2E4B-8BDD-44423793A29D}" type="presParOf" srcId="{2B0672B9-4B60-8B46-86D4-00C73FE141F8}" destId="{5C4C1F9D-BFDA-CF41-9C8D-5BA2B9979BFA}" srcOrd="0" destOrd="0" presId="urn:microsoft.com/office/officeart/2008/layout/LinedList"/>
    <dgm:cxn modelId="{EB36DA48-AABB-EC48-84AF-627047B307DB}" type="presParOf" srcId="{2B0672B9-4B60-8B46-86D4-00C73FE141F8}" destId="{01931945-4F34-1F48-901F-356369CBE2C2}" srcOrd="1" destOrd="0" presId="urn:microsoft.com/office/officeart/2008/layout/LinedList"/>
    <dgm:cxn modelId="{F5455E1A-58AC-4F46-9173-E322C7691AD9}" type="presParOf" srcId="{2B0672B9-4B60-8B46-86D4-00C73FE141F8}" destId="{C21ED32C-DD17-7140-AE9A-05894C859AF7}" srcOrd="2" destOrd="0" presId="urn:microsoft.com/office/officeart/2008/layout/LinedList"/>
    <dgm:cxn modelId="{DB28DBB8-1B72-9B43-8BDF-DA0F0D1D82FC}" type="presParOf" srcId="{C21ED32C-DD17-7140-AE9A-05894C859AF7}" destId="{7847F5E5-58B1-E144-A9C6-DD0CEA166D79}" srcOrd="0" destOrd="0" presId="urn:microsoft.com/office/officeart/2008/layout/LinedList"/>
    <dgm:cxn modelId="{1BF85C30-545D-DC4B-B2CC-7EF7392261FD}" type="presParOf" srcId="{7847F5E5-58B1-E144-A9C6-DD0CEA166D79}" destId="{67A51F18-AADF-694F-9E50-60E81EF9CCC5}" srcOrd="0" destOrd="0" presId="urn:microsoft.com/office/officeart/2008/layout/LinedList"/>
    <dgm:cxn modelId="{DB03E541-48CC-5C49-A79D-796131DAED54}" type="presParOf" srcId="{7847F5E5-58B1-E144-A9C6-DD0CEA166D79}" destId="{FA74B39F-02FC-3E46-8EC8-6FBCDA723D79}" srcOrd="1" destOrd="0" presId="urn:microsoft.com/office/officeart/2008/layout/LinedList"/>
    <dgm:cxn modelId="{DEFFB39A-640A-EB4E-AF17-C11C4A6EF53C}" type="presParOf" srcId="{7847F5E5-58B1-E144-A9C6-DD0CEA166D79}" destId="{A5868F94-BC7E-DF44-B7FA-F1F3CE34B637}" srcOrd="2" destOrd="0" presId="urn:microsoft.com/office/officeart/2008/layout/LinedList"/>
    <dgm:cxn modelId="{78929E65-E676-D14B-80A9-EA965E4795CD}" type="presParOf" srcId="{C9993CDD-D919-E84D-95FE-DFB817E06ACC}" destId="{9FA73089-D00E-E849-9067-EEA5F75F88B4}" srcOrd="2" destOrd="0" presId="urn:microsoft.com/office/officeart/2008/layout/LinedList"/>
    <dgm:cxn modelId="{EE067068-0714-3044-98F0-0A1C78E0A0CF}" type="presParOf" srcId="{C9993CDD-D919-E84D-95FE-DFB817E06ACC}" destId="{5D5A8B98-0E95-8B4D-A0A3-7AEB96038A26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815D51-B96A-6443-9099-9CFA0A5746F4}" type="doc">
      <dgm:prSet loTypeId="urn:microsoft.com/office/officeart/2008/layout/LinedList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923C191-5E2A-E747-80B5-B2FA79D66879}">
      <dgm:prSet custT="1"/>
      <dgm:spPr/>
      <dgm:t>
        <a:bodyPr/>
        <a:lstStyle/>
        <a:p>
          <a:r>
            <a:rPr lang="es-US" sz="2000" b="0" i="0" dirty="0">
              <a:latin typeface="Avenir Light" panose="020B0402020203020204" pitchFamily="34" charset="77"/>
            </a:rPr>
            <a:t>Ejercicio</a:t>
          </a:r>
        </a:p>
      </dgm:t>
    </dgm:pt>
    <dgm:pt modelId="{C90D75A3-1104-E545-A2F0-0FBC10C888AF}" type="parTrans" cxnId="{DBE703CF-5D2C-3B47-939F-F603AC3D1AC2}">
      <dgm:prSet/>
      <dgm:spPr/>
      <dgm:t>
        <a:bodyPr/>
        <a:lstStyle/>
        <a:p>
          <a:endParaRPr lang="es-ES"/>
        </a:p>
      </dgm:t>
    </dgm:pt>
    <dgm:pt modelId="{69DDDC5B-1DB6-194D-8E46-B24D3CF221D1}" type="sibTrans" cxnId="{DBE703CF-5D2C-3B47-939F-F603AC3D1AC2}">
      <dgm:prSet/>
      <dgm:spPr/>
      <dgm:t>
        <a:bodyPr/>
        <a:lstStyle/>
        <a:p>
          <a:endParaRPr lang="es-ES"/>
        </a:p>
      </dgm:t>
    </dgm:pt>
    <dgm:pt modelId="{E875CDA5-DDD3-E242-AAC9-C65E03A7CEC2}">
      <dgm:prSet custT="1"/>
      <dgm:spPr/>
      <dgm:t>
        <a:bodyPr anchor="ctr"/>
        <a:lstStyle/>
        <a:p>
          <a:r>
            <a:rPr lang="es-ES" sz="1800" b="0" i="0" dirty="0">
              <a:latin typeface="Avenir Light" panose="020B0402020203020204" pitchFamily="34" charset="77"/>
            </a:rPr>
            <a:t>Anota </a:t>
          </a:r>
          <a:r>
            <a:rPr lang="es-US" sz="1800" b="0" i="0" dirty="0">
              <a:latin typeface="Avenir Light" panose="020B0402020203020204" pitchFamily="34" charset="77"/>
            </a:rPr>
            <a:t> </a:t>
          </a:r>
          <a:r>
            <a:rPr lang="es-ES" sz="1800" b="0" i="0" dirty="0">
              <a:latin typeface="Avenir Light" panose="020B0402020203020204" pitchFamily="34" charset="77"/>
            </a:rPr>
            <a:t>dos actividades (en cada grupo) con las cuales…</a:t>
          </a:r>
          <a:endParaRPr lang="es-US" sz="1800" b="0" i="0" dirty="0">
            <a:latin typeface="Avenir Light" panose="020B0402020203020204" pitchFamily="34" charset="77"/>
          </a:endParaRPr>
        </a:p>
      </dgm:t>
    </dgm:pt>
    <dgm:pt modelId="{77B8039B-B6E4-B849-8BA9-B0D5395C0880}" type="parTrans" cxnId="{FFAD34F5-6874-CD49-BA3C-6E1172253DB3}">
      <dgm:prSet/>
      <dgm:spPr/>
      <dgm:t>
        <a:bodyPr/>
        <a:lstStyle/>
        <a:p>
          <a:endParaRPr lang="es-ES"/>
        </a:p>
      </dgm:t>
    </dgm:pt>
    <dgm:pt modelId="{AADF5206-6BCF-F846-8BC5-67E3293501B8}" type="sibTrans" cxnId="{FFAD34F5-6874-CD49-BA3C-6E1172253DB3}">
      <dgm:prSet/>
      <dgm:spPr/>
      <dgm:t>
        <a:bodyPr/>
        <a:lstStyle/>
        <a:p>
          <a:endParaRPr lang="es-ES"/>
        </a:p>
      </dgm:t>
    </dgm:pt>
    <dgm:pt modelId="{225AAD8D-BBB7-004C-8BB4-A1A896ABB861}">
      <dgm:prSet custT="1"/>
      <dgm:spPr/>
      <dgm:t>
        <a:bodyPr anchor="ctr"/>
        <a:lstStyle/>
        <a:p>
          <a:pPr>
            <a:lnSpc>
              <a:spcPct val="100000"/>
            </a:lnSpc>
          </a:pPr>
          <a:r>
            <a:rPr lang="es-ES" sz="1400" b="0" i="0" dirty="0">
              <a:latin typeface="Avenir Light" panose="020B0402020203020204" pitchFamily="34" charset="77"/>
            </a:rPr>
            <a:t>Generas actualmente tus ingresos </a:t>
          </a:r>
          <a:endParaRPr lang="es-US" sz="1400" b="0" i="0" dirty="0">
            <a:latin typeface="Avenir Light" panose="020B0402020203020204" pitchFamily="34" charset="77"/>
          </a:endParaRPr>
        </a:p>
      </dgm:t>
    </dgm:pt>
    <dgm:pt modelId="{E7309E10-4514-D743-860C-717BB5E2F2D7}" type="parTrans" cxnId="{23A29C94-3C24-2C47-88BA-BFC3D910E9F4}">
      <dgm:prSet/>
      <dgm:spPr/>
      <dgm:t>
        <a:bodyPr/>
        <a:lstStyle/>
        <a:p>
          <a:endParaRPr lang="es-ES"/>
        </a:p>
      </dgm:t>
    </dgm:pt>
    <dgm:pt modelId="{D1A4341D-CC37-D548-B2F0-28F6DC88AFC8}" type="sibTrans" cxnId="{23A29C94-3C24-2C47-88BA-BFC3D910E9F4}">
      <dgm:prSet/>
      <dgm:spPr/>
      <dgm:t>
        <a:bodyPr/>
        <a:lstStyle/>
        <a:p>
          <a:endParaRPr lang="es-ES"/>
        </a:p>
      </dgm:t>
    </dgm:pt>
    <dgm:pt modelId="{AD3A24F7-B304-9949-A21E-14151BDE5BE8}">
      <dgm:prSet custT="1"/>
      <dgm:spPr/>
      <dgm:t>
        <a:bodyPr anchor="ctr"/>
        <a:lstStyle/>
        <a:p>
          <a:pPr>
            <a:lnSpc>
              <a:spcPct val="100000"/>
            </a:lnSpc>
          </a:pPr>
          <a:r>
            <a:rPr lang="es-US" sz="1400" b="0" i="0" dirty="0">
              <a:latin typeface="Avenir Light" panose="020B0402020203020204" pitchFamily="34" charset="77"/>
            </a:rPr>
            <a:t>Puedes generar otros ingresos </a:t>
          </a:r>
        </a:p>
      </dgm:t>
    </dgm:pt>
    <dgm:pt modelId="{A8ED6975-6C89-E34C-A9D1-D42446363A0C}" type="parTrans" cxnId="{05853267-2035-C149-826D-F431BB34EE56}">
      <dgm:prSet/>
      <dgm:spPr/>
      <dgm:t>
        <a:bodyPr/>
        <a:lstStyle/>
        <a:p>
          <a:endParaRPr lang="es-ES"/>
        </a:p>
      </dgm:t>
    </dgm:pt>
    <dgm:pt modelId="{4D84AF6C-857D-B749-9FD1-528D7CD6EE88}" type="sibTrans" cxnId="{05853267-2035-C149-826D-F431BB34EE56}">
      <dgm:prSet/>
      <dgm:spPr/>
      <dgm:t>
        <a:bodyPr/>
        <a:lstStyle/>
        <a:p>
          <a:endParaRPr lang="es-ES"/>
        </a:p>
      </dgm:t>
    </dgm:pt>
    <dgm:pt modelId="{3B1FFA35-4933-2245-8D30-6DAF1DA683DC}">
      <dgm:prSet custT="1"/>
      <dgm:spPr/>
      <dgm:t>
        <a:bodyPr anchor="ctr"/>
        <a:lstStyle/>
        <a:p>
          <a:pPr>
            <a:lnSpc>
              <a:spcPct val="100000"/>
            </a:lnSpc>
          </a:pPr>
          <a:r>
            <a:rPr lang="es-US" sz="1400" b="0" i="0" dirty="0">
              <a:latin typeface="Avenir Light" panose="020B0402020203020204" pitchFamily="34" charset="77"/>
            </a:rPr>
            <a:t>Podrías generar mayores ingresos </a:t>
          </a:r>
        </a:p>
      </dgm:t>
    </dgm:pt>
    <dgm:pt modelId="{935867F0-C807-E341-85C0-87763943F3FC}" type="parTrans" cxnId="{8CCE87F1-0BCA-E748-9AB0-C72D1FC2F4A0}">
      <dgm:prSet/>
      <dgm:spPr/>
      <dgm:t>
        <a:bodyPr/>
        <a:lstStyle/>
        <a:p>
          <a:endParaRPr lang="es-ES"/>
        </a:p>
      </dgm:t>
    </dgm:pt>
    <dgm:pt modelId="{65431671-7E94-734D-81BA-5547070F4DD4}" type="sibTrans" cxnId="{8CCE87F1-0BCA-E748-9AB0-C72D1FC2F4A0}">
      <dgm:prSet/>
      <dgm:spPr/>
      <dgm:t>
        <a:bodyPr/>
        <a:lstStyle/>
        <a:p>
          <a:endParaRPr lang="es-ES"/>
        </a:p>
      </dgm:t>
    </dgm:pt>
    <dgm:pt modelId="{A666BB06-250D-8843-B6A1-F2C17E97AA21}">
      <dgm:prSet custT="1"/>
      <dgm:spPr/>
      <dgm:t>
        <a:bodyPr anchor="ctr"/>
        <a:lstStyle/>
        <a:p>
          <a:r>
            <a:rPr lang="es-US" sz="1800" b="0" i="0" dirty="0">
              <a:latin typeface="Avenir Light" panose="020B0402020203020204" pitchFamily="34" charset="77"/>
            </a:rPr>
            <a:t>¿Qué valor estoy, estaré entregando?</a:t>
          </a:r>
        </a:p>
      </dgm:t>
    </dgm:pt>
    <dgm:pt modelId="{9F78C81A-A4B9-354D-B972-8F3CC78255DC}" type="parTrans" cxnId="{BF0032A4-C7F6-5D4F-AAB4-F482AC7D9D76}">
      <dgm:prSet/>
      <dgm:spPr/>
      <dgm:t>
        <a:bodyPr/>
        <a:lstStyle/>
        <a:p>
          <a:endParaRPr lang="es-ES"/>
        </a:p>
      </dgm:t>
    </dgm:pt>
    <dgm:pt modelId="{AA54E449-9814-E342-9130-E90759171ED8}" type="sibTrans" cxnId="{BF0032A4-C7F6-5D4F-AAB4-F482AC7D9D76}">
      <dgm:prSet/>
      <dgm:spPr/>
      <dgm:t>
        <a:bodyPr/>
        <a:lstStyle/>
        <a:p>
          <a:endParaRPr lang="es-ES"/>
        </a:p>
      </dgm:t>
    </dgm:pt>
    <dgm:pt modelId="{6650730B-0FDA-9648-9CAE-619468D08981}">
      <dgm:prSet custT="1"/>
      <dgm:spPr/>
      <dgm:t>
        <a:bodyPr anchor="ctr"/>
        <a:lstStyle/>
        <a:p>
          <a:r>
            <a:rPr lang="es-US" sz="1400" b="0" i="0" dirty="0">
              <a:latin typeface="Avenir Light" panose="020B0402020203020204" pitchFamily="34" charset="77"/>
            </a:rPr>
            <a:t>Tiempo/ Fuerza</a:t>
          </a:r>
        </a:p>
      </dgm:t>
    </dgm:pt>
    <dgm:pt modelId="{DEECF995-1EA4-6D43-8C14-6FCED82B44F5}" type="parTrans" cxnId="{E22575B1-490D-A044-91BB-0CDA39A841EA}">
      <dgm:prSet/>
      <dgm:spPr/>
      <dgm:t>
        <a:bodyPr/>
        <a:lstStyle/>
        <a:p>
          <a:endParaRPr lang="es-ES"/>
        </a:p>
      </dgm:t>
    </dgm:pt>
    <dgm:pt modelId="{3BBB4A27-D116-4149-90A5-2702B72ECCBC}" type="sibTrans" cxnId="{E22575B1-490D-A044-91BB-0CDA39A841EA}">
      <dgm:prSet/>
      <dgm:spPr/>
      <dgm:t>
        <a:bodyPr/>
        <a:lstStyle/>
        <a:p>
          <a:endParaRPr lang="es-ES"/>
        </a:p>
      </dgm:t>
    </dgm:pt>
    <dgm:pt modelId="{91482A95-7DFE-5A45-AD24-A511D8AB53A8}">
      <dgm:prSet custT="1"/>
      <dgm:spPr/>
      <dgm:t>
        <a:bodyPr anchor="ctr"/>
        <a:lstStyle/>
        <a:p>
          <a:r>
            <a:rPr lang="es-US" sz="1800" b="0" i="0" dirty="0">
              <a:latin typeface="Avenir Light" panose="020B0402020203020204" pitchFamily="34" charset="77"/>
            </a:rPr>
            <a:t>Qué involucramiento tengo el modelo de generación de ingresos?</a:t>
          </a:r>
        </a:p>
      </dgm:t>
    </dgm:pt>
    <dgm:pt modelId="{F6327CEB-E484-6E45-9D87-05BEC4FB3F5D}" type="parTrans" cxnId="{9FFAEB41-D9BD-E147-B03E-70D0ECC54A3B}">
      <dgm:prSet/>
      <dgm:spPr/>
      <dgm:t>
        <a:bodyPr/>
        <a:lstStyle/>
        <a:p>
          <a:endParaRPr lang="es-ES"/>
        </a:p>
      </dgm:t>
    </dgm:pt>
    <dgm:pt modelId="{9C54416A-6B17-B14C-ABC7-DE280CA045C1}" type="sibTrans" cxnId="{9FFAEB41-D9BD-E147-B03E-70D0ECC54A3B}">
      <dgm:prSet/>
      <dgm:spPr/>
      <dgm:t>
        <a:bodyPr/>
        <a:lstStyle/>
        <a:p>
          <a:endParaRPr lang="es-ES"/>
        </a:p>
      </dgm:t>
    </dgm:pt>
    <dgm:pt modelId="{7CB6E52B-0E7A-5248-AE69-3B0B47A00D5E}">
      <dgm:prSet custT="1"/>
      <dgm:spPr/>
      <dgm:t>
        <a:bodyPr anchor="ctr"/>
        <a:lstStyle/>
        <a:p>
          <a:r>
            <a:rPr lang="es-US" sz="1400" b="0" i="0" dirty="0">
              <a:latin typeface="Avenir Light" panose="020B0402020203020204" pitchFamily="34" charset="77"/>
            </a:rPr>
            <a:t>Independiente</a:t>
          </a:r>
        </a:p>
      </dgm:t>
    </dgm:pt>
    <dgm:pt modelId="{0E9BED74-8DD7-5344-AD38-79AAFC6AFB39}" type="parTrans" cxnId="{A1EB205D-AEE1-534E-9CEB-DB30876392ED}">
      <dgm:prSet/>
      <dgm:spPr/>
      <dgm:t>
        <a:bodyPr/>
        <a:lstStyle/>
        <a:p>
          <a:endParaRPr lang="es-ES"/>
        </a:p>
      </dgm:t>
    </dgm:pt>
    <dgm:pt modelId="{7C7C66BD-043C-AB4D-8C9A-4F9859C5A015}" type="sibTrans" cxnId="{A1EB205D-AEE1-534E-9CEB-DB30876392ED}">
      <dgm:prSet/>
      <dgm:spPr/>
      <dgm:t>
        <a:bodyPr/>
        <a:lstStyle/>
        <a:p>
          <a:endParaRPr lang="es-ES"/>
        </a:p>
      </dgm:t>
    </dgm:pt>
    <dgm:pt modelId="{F90894EB-814D-054E-B3C1-4048A71F739E}">
      <dgm:prSet custT="1"/>
      <dgm:spPr/>
      <dgm:t>
        <a:bodyPr anchor="ctr"/>
        <a:lstStyle/>
        <a:p>
          <a:r>
            <a:rPr lang="es-US" sz="1400" b="0" i="0" dirty="0">
              <a:latin typeface="Avenir Light" panose="020B0402020203020204" pitchFamily="34" charset="77"/>
            </a:rPr>
            <a:t>Intermediario</a:t>
          </a:r>
        </a:p>
      </dgm:t>
    </dgm:pt>
    <dgm:pt modelId="{3CD2B37E-D76F-B44D-8115-AFF8D4864544}" type="parTrans" cxnId="{9118BA12-7918-C343-B721-50F54BB87E42}">
      <dgm:prSet/>
      <dgm:spPr/>
      <dgm:t>
        <a:bodyPr/>
        <a:lstStyle/>
        <a:p>
          <a:endParaRPr lang="es-ES"/>
        </a:p>
      </dgm:t>
    </dgm:pt>
    <dgm:pt modelId="{1BA7586C-B9F6-814C-97CE-EB722DF2AD69}" type="sibTrans" cxnId="{9118BA12-7918-C343-B721-50F54BB87E42}">
      <dgm:prSet/>
      <dgm:spPr/>
      <dgm:t>
        <a:bodyPr/>
        <a:lstStyle/>
        <a:p>
          <a:endParaRPr lang="es-ES"/>
        </a:p>
      </dgm:t>
    </dgm:pt>
    <dgm:pt modelId="{B1FC4F3C-860D-8F42-A0DC-B13DFF31D8D6}">
      <dgm:prSet custT="1"/>
      <dgm:spPr/>
      <dgm:t>
        <a:bodyPr anchor="ctr"/>
        <a:lstStyle/>
        <a:p>
          <a:r>
            <a:rPr lang="es-US" sz="1400" b="0" i="0" dirty="0">
              <a:latin typeface="Avenir Light" panose="020B0402020203020204" pitchFamily="34" charset="77"/>
            </a:rPr>
            <a:t>Intermediado</a:t>
          </a:r>
        </a:p>
      </dgm:t>
    </dgm:pt>
    <dgm:pt modelId="{5B61EF51-04F8-C74C-8AB9-D419AACDD657}" type="parTrans" cxnId="{2AF4CDBF-AD44-DC43-A80B-5802CB4E5DE7}">
      <dgm:prSet/>
      <dgm:spPr/>
      <dgm:t>
        <a:bodyPr/>
        <a:lstStyle/>
        <a:p>
          <a:endParaRPr lang="es-ES"/>
        </a:p>
      </dgm:t>
    </dgm:pt>
    <dgm:pt modelId="{91CEA3DE-0149-2F49-B883-FD33F1EE3DB1}" type="sibTrans" cxnId="{2AF4CDBF-AD44-DC43-A80B-5802CB4E5DE7}">
      <dgm:prSet/>
      <dgm:spPr/>
      <dgm:t>
        <a:bodyPr/>
        <a:lstStyle/>
        <a:p>
          <a:endParaRPr lang="es-ES"/>
        </a:p>
      </dgm:t>
    </dgm:pt>
    <dgm:pt modelId="{A8D9AA81-673C-DA45-AC41-3F93AD9D63AE}">
      <dgm:prSet custT="1"/>
      <dgm:spPr/>
      <dgm:t>
        <a:bodyPr anchor="ctr"/>
        <a:lstStyle/>
        <a:p>
          <a:r>
            <a:rPr lang="es-US" sz="1400" b="0" i="0" dirty="0">
              <a:latin typeface="Avenir Light" panose="020B0402020203020204" pitchFamily="34" charset="77"/>
            </a:rPr>
            <a:t>Habilidad</a:t>
          </a:r>
        </a:p>
      </dgm:t>
    </dgm:pt>
    <dgm:pt modelId="{819BD1E8-220C-7D48-82D6-9733662EB641}" type="parTrans" cxnId="{D991BF8F-7AE3-A741-B8EA-EC1E54BBBAE4}">
      <dgm:prSet/>
      <dgm:spPr/>
      <dgm:t>
        <a:bodyPr/>
        <a:lstStyle/>
        <a:p>
          <a:endParaRPr lang="es-ES"/>
        </a:p>
      </dgm:t>
    </dgm:pt>
    <dgm:pt modelId="{2CA9759F-F613-E846-A6B3-D52EF5DA221C}" type="sibTrans" cxnId="{D991BF8F-7AE3-A741-B8EA-EC1E54BBBAE4}">
      <dgm:prSet/>
      <dgm:spPr/>
      <dgm:t>
        <a:bodyPr/>
        <a:lstStyle/>
        <a:p>
          <a:endParaRPr lang="es-ES"/>
        </a:p>
      </dgm:t>
    </dgm:pt>
    <dgm:pt modelId="{6867C9D3-C406-2944-9A1E-CFB9F511AD28}">
      <dgm:prSet custT="1"/>
      <dgm:spPr/>
      <dgm:t>
        <a:bodyPr anchor="ctr"/>
        <a:lstStyle/>
        <a:p>
          <a:r>
            <a:rPr lang="es-US" sz="1400" b="0" i="0" dirty="0">
              <a:latin typeface="Avenir Light" panose="020B0402020203020204" pitchFamily="34" charset="77"/>
            </a:rPr>
            <a:t>Conocimiento</a:t>
          </a:r>
        </a:p>
      </dgm:t>
    </dgm:pt>
    <dgm:pt modelId="{E70B45E9-1870-614B-874A-AA1AAD9F9E5E}" type="parTrans" cxnId="{97A7A144-D42F-F047-93D7-A55F90A1E423}">
      <dgm:prSet/>
      <dgm:spPr/>
      <dgm:t>
        <a:bodyPr/>
        <a:lstStyle/>
        <a:p>
          <a:endParaRPr lang="es-ES"/>
        </a:p>
      </dgm:t>
    </dgm:pt>
    <dgm:pt modelId="{961AEA82-E2C7-A641-A18E-D201E94AFFBF}" type="sibTrans" cxnId="{97A7A144-D42F-F047-93D7-A55F90A1E423}">
      <dgm:prSet/>
      <dgm:spPr/>
      <dgm:t>
        <a:bodyPr/>
        <a:lstStyle/>
        <a:p>
          <a:endParaRPr lang="es-ES"/>
        </a:p>
      </dgm:t>
    </dgm:pt>
    <dgm:pt modelId="{6D5EC420-E60C-A540-A1CB-B2AE077C5B52}">
      <dgm:prSet custT="1"/>
      <dgm:spPr/>
      <dgm:t>
        <a:bodyPr anchor="ctr"/>
        <a:lstStyle/>
        <a:p>
          <a:r>
            <a:rPr lang="es-US" sz="1400" b="0" i="0" dirty="0">
              <a:latin typeface="Avenir Light" panose="020B0402020203020204" pitchFamily="34" charset="77"/>
            </a:rPr>
            <a:t>Capital</a:t>
          </a:r>
        </a:p>
      </dgm:t>
    </dgm:pt>
    <dgm:pt modelId="{F64667EE-11B9-A345-BF8D-02D58420AE94}" type="parTrans" cxnId="{3CC5BAB5-5707-894C-80D6-EBC58CB9A60A}">
      <dgm:prSet/>
      <dgm:spPr/>
      <dgm:t>
        <a:bodyPr/>
        <a:lstStyle/>
        <a:p>
          <a:endParaRPr lang="es-ES"/>
        </a:p>
      </dgm:t>
    </dgm:pt>
    <dgm:pt modelId="{9C4DA209-AD83-414B-92B0-792369C5266A}" type="sibTrans" cxnId="{3CC5BAB5-5707-894C-80D6-EBC58CB9A60A}">
      <dgm:prSet/>
      <dgm:spPr/>
      <dgm:t>
        <a:bodyPr/>
        <a:lstStyle/>
        <a:p>
          <a:endParaRPr lang="es-ES"/>
        </a:p>
      </dgm:t>
    </dgm:pt>
    <dgm:pt modelId="{CBBEE61B-F477-9D42-B540-7D036DFF6131}" type="pres">
      <dgm:prSet presAssocID="{59815D51-B96A-6443-9099-9CFA0A5746F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DO"/>
        </a:p>
      </dgm:t>
    </dgm:pt>
    <dgm:pt modelId="{F6C7C8B5-27F8-5042-8112-7ED04543198B}" type="pres">
      <dgm:prSet presAssocID="{1923C191-5E2A-E747-80B5-B2FA79D66879}" presName="thickLine" presStyleLbl="alignNode1" presStyleIdx="0" presStyleCnt="1"/>
      <dgm:spPr/>
    </dgm:pt>
    <dgm:pt modelId="{C2973DBB-A991-0C45-821A-3930F76D1408}" type="pres">
      <dgm:prSet presAssocID="{1923C191-5E2A-E747-80B5-B2FA79D66879}" presName="horz1" presStyleCnt="0"/>
      <dgm:spPr/>
    </dgm:pt>
    <dgm:pt modelId="{A793CBF4-2EFE-154B-8CE0-443621AE4C32}" type="pres">
      <dgm:prSet presAssocID="{1923C191-5E2A-E747-80B5-B2FA79D66879}" presName="tx1" presStyleLbl="revTx" presStyleIdx="0" presStyleCnt="14"/>
      <dgm:spPr/>
      <dgm:t>
        <a:bodyPr/>
        <a:lstStyle/>
        <a:p>
          <a:endParaRPr lang="es-DO"/>
        </a:p>
      </dgm:t>
    </dgm:pt>
    <dgm:pt modelId="{4488FA45-C4DC-C641-97E3-F31A976F0878}" type="pres">
      <dgm:prSet presAssocID="{1923C191-5E2A-E747-80B5-B2FA79D66879}" presName="vert1" presStyleCnt="0"/>
      <dgm:spPr/>
    </dgm:pt>
    <dgm:pt modelId="{9C160DB2-F959-0F46-AE6E-2FC5884658C7}" type="pres">
      <dgm:prSet presAssocID="{E875CDA5-DDD3-E242-AAC9-C65E03A7CEC2}" presName="vertSpace2a" presStyleCnt="0"/>
      <dgm:spPr/>
    </dgm:pt>
    <dgm:pt modelId="{C0FD6AC0-03A9-8F4D-B71E-DC4C70674EB3}" type="pres">
      <dgm:prSet presAssocID="{E875CDA5-DDD3-E242-AAC9-C65E03A7CEC2}" presName="horz2" presStyleCnt="0"/>
      <dgm:spPr/>
    </dgm:pt>
    <dgm:pt modelId="{2477926B-513A-6147-BA86-A5FF8C856DCD}" type="pres">
      <dgm:prSet presAssocID="{E875CDA5-DDD3-E242-AAC9-C65E03A7CEC2}" presName="horzSpace2" presStyleCnt="0"/>
      <dgm:spPr/>
    </dgm:pt>
    <dgm:pt modelId="{6073BBFF-CDA8-B346-9911-4F3494F4AFA5}" type="pres">
      <dgm:prSet presAssocID="{E875CDA5-DDD3-E242-AAC9-C65E03A7CEC2}" presName="tx2" presStyleLbl="revTx" presStyleIdx="1" presStyleCnt="14" custScaleX="86909"/>
      <dgm:spPr/>
      <dgm:t>
        <a:bodyPr/>
        <a:lstStyle/>
        <a:p>
          <a:endParaRPr lang="es-DO"/>
        </a:p>
      </dgm:t>
    </dgm:pt>
    <dgm:pt modelId="{3640D780-7F0A-A645-9E12-45A9D0878A3F}" type="pres">
      <dgm:prSet presAssocID="{E875CDA5-DDD3-E242-AAC9-C65E03A7CEC2}" presName="vert2" presStyleCnt="0"/>
      <dgm:spPr/>
    </dgm:pt>
    <dgm:pt modelId="{02278ADE-17C8-EA47-8880-6CB8BEF482D2}" type="pres">
      <dgm:prSet presAssocID="{225AAD8D-BBB7-004C-8BB4-A1A896ABB861}" presName="horz3" presStyleCnt="0"/>
      <dgm:spPr/>
    </dgm:pt>
    <dgm:pt modelId="{D83420AE-4A0C-5543-85AE-E87784724930}" type="pres">
      <dgm:prSet presAssocID="{225AAD8D-BBB7-004C-8BB4-A1A896ABB861}" presName="horzSpace3" presStyleCnt="0"/>
      <dgm:spPr/>
    </dgm:pt>
    <dgm:pt modelId="{B972E703-8507-4944-8247-61DF7FDB771A}" type="pres">
      <dgm:prSet presAssocID="{225AAD8D-BBB7-004C-8BB4-A1A896ABB861}" presName="tx3" presStyleLbl="revTx" presStyleIdx="2" presStyleCnt="14"/>
      <dgm:spPr/>
      <dgm:t>
        <a:bodyPr/>
        <a:lstStyle/>
        <a:p>
          <a:endParaRPr lang="es-DO"/>
        </a:p>
      </dgm:t>
    </dgm:pt>
    <dgm:pt modelId="{2178F7C0-C04B-4946-86A4-299AE338673B}" type="pres">
      <dgm:prSet presAssocID="{225AAD8D-BBB7-004C-8BB4-A1A896ABB861}" presName="vert3" presStyleCnt="0"/>
      <dgm:spPr/>
    </dgm:pt>
    <dgm:pt modelId="{1D05359F-544C-AC41-8F5E-85EF821AB4E3}" type="pres">
      <dgm:prSet presAssocID="{D1A4341D-CC37-D548-B2F0-28F6DC88AFC8}" presName="thinLine3" presStyleLbl="callout" presStyleIdx="0" presStyleCnt="10"/>
      <dgm:spPr/>
    </dgm:pt>
    <dgm:pt modelId="{AB62D283-0587-4F4E-B94E-25A48977E62B}" type="pres">
      <dgm:prSet presAssocID="{AD3A24F7-B304-9949-A21E-14151BDE5BE8}" presName="horz3" presStyleCnt="0"/>
      <dgm:spPr/>
    </dgm:pt>
    <dgm:pt modelId="{9EF10A9D-709B-AD4A-A4A8-05A51B4E7F83}" type="pres">
      <dgm:prSet presAssocID="{AD3A24F7-B304-9949-A21E-14151BDE5BE8}" presName="horzSpace3" presStyleCnt="0"/>
      <dgm:spPr/>
    </dgm:pt>
    <dgm:pt modelId="{E67E574D-A913-4542-8152-288EB14D4867}" type="pres">
      <dgm:prSet presAssocID="{AD3A24F7-B304-9949-A21E-14151BDE5BE8}" presName="tx3" presStyleLbl="revTx" presStyleIdx="3" presStyleCnt="14"/>
      <dgm:spPr/>
      <dgm:t>
        <a:bodyPr/>
        <a:lstStyle/>
        <a:p>
          <a:endParaRPr lang="es-DO"/>
        </a:p>
      </dgm:t>
    </dgm:pt>
    <dgm:pt modelId="{72225596-771C-6B41-90B9-8AD8186009A9}" type="pres">
      <dgm:prSet presAssocID="{AD3A24F7-B304-9949-A21E-14151BDE5BE8}" presName="vert3" presStyleCnt="0"/>
      <dgm:spPr/>
    </dgm:pt>
    <dgm:pt modelId="{F6E88B62-3F3F-5140-944C-42288BA3E12B}" type="pres">
      <dgm:prSet presAssocID="{4D84AF6C-857D-B749-9FD1-528D7CD6EE88}" presName="thinLine3" presStyleLbl="callout" presStyleIdx="1" presStyleCnt="10"/>
      <dgm:spPr/>
    </dgm:pt>
    <dgm:pt modelId="{07AB99F9-5D8F-DD42-A001-759190247995}" type="pres">
      <dgm:prSet presAssocID="{3B1FFA35-4933-2245-8D30-6DAF1DA683DC}" presName="horz3" presStyleCnt="0"/>
      <dgm:spPr/>
    </dgm:pt>
    <dgm:pt modelId="{4F2A9365-9860-0A4B-A49C-92DE3CC5F2DA}" type="pres">
      <dgm:prSet presAssocID="{3B1FFA35-4933-2245-8D30-6DAF1DA683DC}" presName="horzSpace3" presStyleCnt="0"/>
      <dgm:spPr/>
    </dgm:pt>
    <dgm:pt modelId="{86D682E6-E948-1B42-96C7-6EC201E40A58}" type="pres">
      <dgm:prSet presAssocID="{3B1FFA35-4933-2245-8D30-6DAF1DA683DC}" presName="tx3" presStyleLbl="revTx" presStyleIdx="4" presStyleCnt="14"/>
      <dgm:spPr/>
      <dgm:t>
        <a:bodyPr/>
        <a:lstStyle/>
        <a:p>
          <a:endParaRPr lang="es-DO"/>
        </a:p>
      </dgm:t>
    </dgm:pt>
    <dgm:pt modelId="{5FFEFD09-B4E3-6246-8EEF-550B27E1F79E}" type="pres">
      <dgm:prSet presAssocID="{3B1FFA35-4933-2245-8D30-6DAF1DA683DC}" presName="vert3" presStyleCnt="0"/>
      <dgm:spPr/>
    </dgm:pt>
    <dgm:pt modelId="{6CA60612-6324-B541-BD4C-F15D58F5FBC1}" type="pres">
      <dgm:prSet presAssocID="{E875CDA5-DDD3-E242-AAC9-C65E03A7CEC2}" presName="thinLine2b" presStyleLbl="callout" presStyleIdx="2" presStyleCnt="10"/>
      <dgm:spPr/>
    </dgm:pt>
    <dgm:pt modelId="{3E4CA17B-375D-224D-B7C7-823C98EAA72D}" type="pres">
      <dgm:prSet presAssocID="{E875CDA5-DDD3-E242-AAC9-C65E03A7CEC2}" presName="vertSpace2b" presStyleCnt="0"/>
      <dgm:spPr/>
    </dgm:pt>
    <dgm:pt modelId="{7F5A5736-BDED-CB4D-8A3E-EDA7D5E65915}" type="pres">
      <dgm:prSet presAssocID="{A666BB06-250D-8843-B6A1-F2C17E97AA21}" presName="horz2" presStyleCnt="0"/>
      <dgm:spPr/>
    </dgm:pt>
    <dgm:pt modelId="{C1EF9A17-027A-2F48-A0D3-297F7D74B090}" type="pres">
      <dgm:prSet presAssocID="{A666BB06-250D-8843-B6A1-F2C17E97AA21}" presName="horzSpace2" presStyleCnt="0"/>
      <dgm:spPr/>
    </dgm:pt>
    <dgm:pt modelId="{6DED77EB-A01F-E64D-A164-93A7689EC160}" type="pres">
      <dgm:prSet presAssocID="{A666BB06-250D-8843-B6A1-F2C17E97AA21}" presName="tx2" presStyleLbl="revTx" presStyleIdx="5" presStyleCnt="14" custScaleX="87721"/>
      <dgm:spPr/>
      <dgm:t>
        <a:bodyPr/>
        <a:lstStyle/>
        <a:p>
          <a:endParaRPr lang="es-DO"/>
        </a:p>
      </dgm:t>
    </dgm:pt>
    <dgm:pt modelId="{04B8BF0D-A6AE-624E-B752-80978F277CFD}" type="pres">
      <dgm:prSet presAssocID="{A666BB06-250D-8843-B6A1-F2C17E97AA21}" presName="vert2" presStyleCnt="0"/>
      <dgm:spPr/>
    </dgm:pt>
    <dgm:pt modelId="{7E19DCCF-C852-2741-96D3-04DEE1EDDF8D}" type="pres">
      <dgm:prSet presAssocID="{6650730B-0FDA-9648-9CAE-619468D08981}" presName="horz3" presStyleCnt="0"/>
      <dgm:spPr/>
    </dgm:pt>
    <dgm:pt modelId="{F2F3F903-F4FD-0A42-A079-F46FE44AC787}" type="pres">
      <dgm:prSet presAssocID="{6650730B-0FDA-9648-9CAE-619468D08981}" presName="horzSpace3" presStyleCnt="0"/>
      <dgm:spPr/>
    </dgm:pt>
    <dgm:pt modelId="{1235DEA4-85F3-BD43-B4DA-689858601286}" type="pres">
      <dgm:prSet presAssocID="{6650730B-0FDA-9648-9CAE-619468D08981}" presName="tx3" presStyleLbl="revTx" presStyleIdx="6" presStyleCnt="14"/>
      <dgm:spPr/>
      <dgm:t>
        <a:bodyPr/>
        <a:lstStyle/>
        <a:p>
          <a:endParaRPr lang="es-DO"/>
        </a:p>
      </dgm:t>
    </dgm:pt>
    <dgm:pt modelId="{A6D28B10-EE36-544F-B45C-F234085F3EA2}" type="pres">
      <dgm:prSet presAssocID="{6650730B-0FDA-9648-9CAE-619468D08981}" presName="vert3" presStyleCnt="0"/>
      <dgm:spPr/>
    </dgm:pt>
    <dgm:pt modelId="{C4154F8A-A12E-D842-87CC-D1E3DBB3BA4F}" type="pres">
      <dgm:prSet presAssocID="{3BBB4A27-D116-4149-90A5-2702B72ECCBC}" presName="thinLine3" presStyleLbl="callout" presStyleIdx="3" presStyleCnt="10"/>
      <dgm:spPr/>
    </dgm:pt>
    <dgm:pt modelId="{23421DFE-7471-B742-B521-943ED8563677}" type="pres">
      <dgm:prSet presAssocID="{A8D9AA81-673C-DA45-AC41-3F93AD9D63AE}" presName="horz3" presStyleCnt="0"/>
      <dgm:spPr/>
    </dgm:pt>
    <dgm:pt modelId="{CD25C665-143E-2F4B-9421-32BE9E5B214E}" type="pres">
      <dgm:prSet presAssocID="{A8D9AA81-673C-DA45-AC41-3F93AD9D63AE}" presName="horzSpace3" presStyleCnt="0"/>
      <dgm:spPr/>
    </dgm:pt>
    <dgm:pt modelId="{873DC899-397B-0245-95D8-D23791F0A3DE}" type="pres">
      <dgm:prSet presAssocID="{A8D9AA81-673C-DA45-AC41-3F93AD9D63AE}" presName="tx3" presStyleLbl="revTx" presStyleIdx="7" presStyleCnt="14"/>
      <dgm:spPr/>
      <dgm:t>
        <a:bodyPr/>
        <a:lstStyle/>
        <a:p>
          <a:endParaRPr lang="es-DO"/>
        </a:p>
      </dgm:t>
    </dgm:pt>
    <dgm:pt modelId="{7E47F009-804B-8748-8E4C-DC909907B8E1}" type="pres">
      <dgm:prSet presAssocID="{A8D9AA81-673C-DA45-AC41-3F93AD9D63AE}" presName="vert3" presStyleCnt="0"/>
      <dgm:spPr/>
    </dgm:pt>
    <dgm:pt modelId="{5367B4A5-C939-FF4F-9E56-955609B57389}" type="pres">
      <dgm:prSet presAssocID="{2CA9759F-F613-E846-A6B3-D52EF5DA221C}" presName="thinLine3" presStyleLbl="callout" presStyleIdx="4" presStyleCnt="10"/>
      <dgm:spPr/>
    </dgm:pt>
    <dgm:pt modelId="{A602B16E-55D6-FB44-B40E-EF3FC27E2105}" type="pres">
      <dgm:prSet presAssocID="{6867C9D3-C406-2944-9A1E-CFB9F511AD28}" presName="horz3" presStyleCnt="0"/>
      <dgm:spPr/>
    </dgm:pt>
    <dgm:pt modelId="{4CADC785-E459-5041-8B32-7E446E898743}" type="pres">
      <dgm:prSet presAssocID="{6867C9D3-C406-2944-9A1E-CFB9F511AD28}" presName="horzSpace3" presStyleCnt="0"/>
      <dgm:spPr/>
    </dgm:pt>
    <dgm:pt modelId="{133B6E96-D45D-8948-BFEF-69214C239D2C}" type="pres">
      <dgm:prSet presAssocID="{6867C9D3-C406-2944-9A1E-CFB9F511AD28}" presName="tx3" presStyleLbl="revTx" presStyleIdx="8" presStyleCnt="14"/>
      <dgm:spPr/>
      <dgm:t>
        <a:bodyPr/>
        <a:lstStyle/>
        <a:p>
          <a:endParaRPr lang="es-DO"/>
        </a:p>
      </dgm:t>
    </dgm:pt>
    <dgm:pt modelId="{A45E20DA-3C14-3346-8598-24B2DD0B9961}" type="pres">
      <dgm:prSet presAssocID="{6867C9D3-C406-2944-9A1E-CFB9F511AD28}" presName="vert3" presStyleCnt="0"/>
      <dgm:spPr/>
    </dgm:pt>
    <dgm:pt modelId="{AC47F863-90A6-E54A-A932-B3F01EEDBDFE}" type="pres">
      <dgm:prSet presAssocID="{961AEA82-E2C7-A641-A18E-D201E94AFFBF}" presName="thinLine3" presStyleLbl="callout" presStyleIdx="5" presStyleCnt="10"/>
      <dgm:spPr/>
    </dgm:pt>
    <dgm:pt modelId="{CB188B88-BC02-7C44-9484-151EA5231236}" type="pres">
      <dgm:prSet presAssocID="{6D5EC420-E60C-A540-A1CB-B2AE077C5B52}" presName="horz3" presStyleCnt="0"/>
      <dgm:spPr/>
    </dgm:pt>
    <dgm:pt modelId="{D488ED57-C7EC-BE4E-8E01-95310D02076F}" type="pres">
      <dgm:prSet presAssocID="{6D5EC420-E60C-A540-A1CB-B2AE077C5B52}" presName="horzSpace3" presStyleCnt="0"/>
      <dgm:spPr/>
    </dgm:pt>
    <dgm:pt modelId="{C662699D-0B9B-2345-8F8E-28106C43AEC3}" type="pres">
      <dgm:prSet presAssocID="{6D5EC420-E60C-A540-A1CB-B2AE077C5B52}" presName="tx3" presStyleLbl="revTx" presStyleIdx="9" presStyleCnt="14"/>
      <dgm:spPr/>
      <dgm:t>
        <a:bodyPr/>
        <a:lstStyle/>
        <a:p>
          <a:endParaRPr lang="es-DO"/>
        </a:p>
      </dgm:t>
    </dgm:pt>
    <dgm:pt modelId="{5D51DC49-783A-0544-9249-16B7BE315F8C}" type="pres">
      <dgm:prSet presAssocID="{6D5EC420-E60C-A540-A1CB-B2AE077C5B52}" presName="vert3" presStyleCnt="0"/>
      <dgm:spPr/>
    </dgm:pt>
    <dgm:pt modelId="{CB4E35B7-878E-344A-B3B2-8165CEE9D1E1}" type="pres">
      <dgm:prSet presAssocID="{A666BB06-250D-8843-B6A1-F2C17E97AA21}" presName="thinLine2b" presStyleLbl="callout" presStyleIdx="6" presStyleCnt="10"/>
      <dgm:spPr/>
    </dgm:pt>
    <dgm:pt modelId="{F79FA666-B03D-8A48-B0C6-CA91935CC6AF}" type="pres">
      <dgm:prSet presAssocID="{A666BB06-250D-8843-B6A1-F2C17E97AA21}" presName="vertSpace2b" presStyleCnt="0"/>
      <dgm:spPr/>
    </dgm:pt>
    <dgm:pt modelId="{A4094272-D4E3-EC4E-945D-005C77FA51C8}" type="pres">
      <dgm:prSet presAssocID="{91482A95-7DFE-5A45-AD24-A511D8AB53A8}" presName="horz2" presStyleCnt="0"/>
      <dgm:spPr/>
    </dgm:pt>
    <dgm:pt modelId="{BE31B0BF-FF3B-B845-BAE9-A5F439D05B69}" type="pres">
      <dgm:prSet presAssocID="{91482A95-7DFE-5A45-AD24-A511D8AB53A8}" presName="horzSpace2" presStyleCnt="0"/>
      <dgm:spPr/>
    </dgm:pt>
    <dgm:pt modelId="{C72F9518-0697-6C4E-9F6E-B64AE4487108}" type="pres">
      <dgm:prSet presAssocID="{91482A95-7DFE-5A45-AD24-A511D8AB53A8}" presName="tx2" presStyleLbl="revTx" presStyleIdx="10" presStyleCnt="14" custScaleX="89447"/>
      <dgm:spPr/>
      <dgm:t>
        <a:bodyPr/>
        <a:lstStyle/>
        <a:p>
          <a:endParaRPr lang="es-DO"/>
        </a:p>
      </dgm:t>
    </dgm:pt>
    <dgm:pt modelId="{E6932E5E-E8C6-C448-B655-AA289728F161}" type="pres">
      <dgm:prSet presAssocID="{91482A95-7DFE-5A45-AD24-A511D8AB53A8}" presName="vert2" presStyleCnt="0"/>
      <dgm:spPr/>
    </dgm:pt>
    <dgm:pt modelId="{0572B094-D0E4-EE42-A862-1BA22C4CF8C3}" type="pres">
      <dgm:prSet presAssocID="{7CB6E52B-0E7A-5248-AE69-3B0B47A00D5E}" presName="horz3" presStyleCnt="0"/>
      <dgm:spPr/>
    </dgm:pt>
    <dgm:pt modelId="{E3F86D3C-4445-BA42-A52D-3FBE48209959}" type="pres">
      <dgm:prSet presAssocID="{7CB6E52B-0E7A-5248-AE69-3B0B47A00D5E}" presName="horzSpace3" presStyleCnt="0"/>
      <dgm:spPr/>
    </dgm:pt>
    <dgm:pt modelId="{29795243-E658-EA4E-80D7-8DF3FDA2CFDA}" type="pres">
      <dgm:prSet presAssocID="{7CB6E52B-0E7A-5248-AE69-3B0B47A00D5E}" presName="tx3" presStyleLbl="revTx" presStyleIdx="11" presStyleCnt="14"/>
      <dgm:spPr/>
      <dgm:t>
        <a:bodyPr/>
        <a:lstStyle/>
        <a:p>
          <a:endParaRPr lang="es-DO"/>
        </a:p>
      </dgm:t>
    </dgm:pt>
    <dgm:pt modelId="{D1E2E5A5-7DA0-9440-9AF4-565FB0F9FBFD}" type="pres">
      <dgm:prSet presAssocID="{7CB6E52B-0E7A-5248-AE69-3B0B47A00D5E}" presName="vert3" presStyleCnt="0"/>
      <dgm:spPr/>
    </dgm:pt>
    <dgm:pt modelId="{60B83A0F-274C-E943-8E8E-B8444DEC343A}" type="pres">
      <dgm:prSet presAssocID="{7C7C66BD-043C-AB4D-8C9A-4F9859C5A015}" presName="thinLine3" presStyleLbl="callout" presStyleIdx="7" presStyleCnt="10"/>
      <dgm:spPr/>
    </dgm:pt>
    <dgm:pt modelId="{DCFC6D61-7B25-7C4C-BDC0-07E7465992F7}" type="pres">
      <dgm:prSet presAssocID="{F90894EB-814D-054E-B3C1-4048A71F739E}" presName="horz3" presStyleCnt="0"/>
      <dgm:spPr/>
    </dgm:pt>
    <dgm:pt modelId="{3EE1564B-50F4-7347-B9B7-D296CDAEBD80}" type="pres">
      <dgm:prSet presAssocID="{F90894EB-814D-054E-B3C1-4048A71F739E}" presName="horzSpace3" presStyleCnt="0"/>
      <dgm:spPr/>
    </dgm:pt>
    <dgm:pt modelId="{7EC8DAEE-ABAF-AD47-87F6-7C4F57D45BA3}" type="pres">
      <dgm:prSet presAssocID="{F90894EB-814D-054E-B3C1-4048A71F739E}" presName="tx3" presStyleLbl="revTx" presStyleIdx="12" presStyleCnt="14"/>
      <dgm:spPr/>
      <dgm:t>
        <a:bodyPr/>
        <a:lstStyle/>
        <a:p>
          <a:endParaRPr lang="es-DO"/>
        </a:p>
      </dgm:t>
    </dgm:pt>
    <dgm:pt modelId="{281BCEA5-8194-9C43-8EB4-59D9F8A133DC}" type="pres">
      <dgm:prSet presAssocID="{F90894EB-814D-054E-B3C1-4048A71F739E}" presName="vert3" presStyleCnt="0"/>
      <dgm:spPr/>
    </dgm:pt>
    <dgm:pt modelId="{FB6321EC-0607-7D44-8438-5D22EACFE485}" type="pres">
      <dgm:prSet presAssocID="{1BA7586C-B9F6-814C-97CE-EB722DF2AD69}" presName="thinLine3" presStyleLbl="callout" presStyleIdx="8" presStyleCnt="10"/>
      <dgm:spPr/>
    </dgm:pt>
    <dgm:pt modelId="{8811B140-8BC3-2848-A774-FB2AF69A5B1A}" type="pres">
      <dgm:prSet presAssocID="{B1FC4F3C-860D-8F42-A0DC-B13DFF31D8D6}" presName="horz3" presStyleCnt="0"/>
      <dgm:spPr/>
    </dgm:pt>
    <dgm:pt modelId="{22E87B88-2560-7A46-91C7-D7E984473EF2}" type="pres">
      <dgm:prSet presAssocID="{B1FC4F3C-860D-8F42-A0DC-B13DFF31D8D6}" presName="horzSpace3" presStyleCnt="0"/>
      <dgm:spPr/>
    </dgm:pt>
    <dgm:pt modelId="{DB44FB28-D3AB-D84B-8C24-425D77370E53}" type="pres">
      <dgm:prSet presAssocID="{B1FC4F3C-860D-8F42-A0DC-B13DFF31D8D6}" presName="tx3" presStyleLbl="revTx" presStyleIdx="13" presStyleCnt="14"/>
      <dgm:spPr/>
      <dgm:t>
        <a:bodyPr/>
        <a:lstStyle/>
        <a:p>
          <a:endParaRPr lang="es-DO"/>
        </a:p>
      </dgm:t>
    </dgm:pt>
    <dgm:pt modelId="{C39107B2-522F-6046-BBD3-445C526BC908}" type="pres">
      <dgm:prSet presAssocID="{B1FC4F3C-860D-8F42-A0DC-B13DFF31D8D6}" presName="vert3" presStyleCnt="0"/>
      <dgm:spPr/>
    </dgm:pt>
    <dgm:pt modelId="{831EDD1F-94AC-8243-9104-CE5C62C25575}" type="pres">
      <dgm:prSet presAssocID="{91482A95-7DFE-5A45-AD24-A511D8AB53A8}" presName="thinLine2b" presStyleLbl="callout" presStyleIdx="9" presStyleCnt="10"/>
      <dgm:spPr/>
    </dgm:pt>
    <dgm:pt modelId="{98E63959-6EEA-1F49-96CF-480D0F0A1BD6}" type="pres">
      <dgm:prSet presAssocID="{91482A95-7DFE-5A45-AD24-A511D8AB53A8}" presName="vertSpace2b" presStyleCnt="0"/>
      <dgm:spPr/>
    </dgm:pt>
  </dgm:ptLst>
  <dgm:cxnLst>
    <dgm:cxn modelId="{D991BF8F-7AE3-A741-B8EA-EC1E54BBBAE4}" srcId="{A666BB06-250D-8843-B6A1-F2C17E97AA21}" destId="{A8D9AA81-673C-DA45-AC41-3F93AD9D63AE}" srcOrd="1" destOrd="0" parTransId="{819BD1E8-220C-7D48-82D6-9733662EB641}" sibTransId="{2CA9759F-F613-E846-A6B3-D52EF5DA221C}"/>
    <dgm:cxn modelId="{E4F86F80-0781-014B-857C-F536CE45597C}" type="presOf" srcId="{6650730B-0FDA-9648-9CAE-619468D08981}" destId="{1235DEA4-85F3-BD43-B4DA-689858601286}" srcOrd="0" destOrd="0" presId="urn:microsoft.com/office/officeart/2008/layout/LinedList"/>
    <dgm:cxn modelId="{CA03586A-89FE-6446-91D9-751D33247937}" type="presOf" srcId="{6867C9D3-C406-2944-9A1E-CFB9F511AD28}" destId="{133B6E96-D45D-8948-BFEF-69214C239D2C}" srcOrd="0" destOrd="0" presId="urn:microsoft.com/office/officeart/2008/layout/LinedList"/>
    <dgm:cxn modelId="{97A7A144-D42F-F047-93D7-A55F90A1E423}" srcId="{A666BB06-250D-8843-B6A1-F2C17E97AA21}" destId="{6867C9D3-C406-2944-9A1E-CFB9F511AD28}" srcOrd="2" destOrd="0" parTransId="{E70B45E9-1870-614B-874A-AA1AAD9F9E5E}" sibTransId="{961AEA82-E2C7-A641-A18E-D201E94AFFBF}"/>
    <dgm:cxn modelId="{2AF4CDBF-AD44-DC43-A80B-5802CB4E5DE7}" srcId="{91482A95-7DFE-5A45-AD24-A511D8AB53A8}" destId="{B1FC4F3C-860D-8F42-A0DC-B13DFF31D8D6}" srcOrd="2" destOrd="0" parTransId="{5B61EF51-04F8-C74C-8AB9-D419AACDD657}" sibTransId="{91CEA3DE-0149-2F49-B883-FD33F1EE3DB1}"/>
    <dgm:cxn modelId="{3CC5BAB5-5707-894C-80D6-EBC58CB9A60A}" srcId="{A666BB06-250D-8843-B6A1-F2C17E97AA21}" destId="{6D5EC420-E60C-A540-A1CB-B2AE077C5B52}" srcOrd="3" destOrd="0" parTransId="{F64667EE-11B9-A345-BF8D-02D58420AE94}" sibTransId="{9C4DA209-AD83-414B-92B0-792369C5266A}"/>
    <dgm:cxn modelId="{4B6261AA-6D3F-3841-A86E-EA4EC7B27A58}" type="presOf" srcId="{59815D51-B96A-6443-9099-9CFA0A5746F4}" destId="{CBBEE61B-F477-9D42-B540-7D036DFF6131}" srcOrd="0" destOrd="0" presId="urn:microsoft.com/office/officeart/2008/layout/LinedList"/>
    <dgm:cxn modelId="{7FED6574-B291-384E-8603-CEEB3DD4611E}" type="presOf" srcId="{E875CDA5-DDD3-E242-AAC9-C65E03A7CEC2}" destId="{6073BBFF-CDA8-B346-9911-4F3494F4AFA5}" srcOrd="0" destOrd="0" presId="urn:microsoft.com/office/officeart/2008/layout/LinedList"/>
    <dgm:cxn modelId="{1C10E56E-14F3-3F4D-975F-E34A9C2E3F12}" type="presOf" srcId="{225AAD8D-BBB7-004C-8BB4-A1A896ABB861}" destId="{B972E703-8507-4944-8247-61DF7FDB771A}" srcOrd="0" destOrd="0" presId="urn:microsoft.com/office/officeart/2008/layout/LinedList"/>
    <dgm:cxn modelId="{CAB1BA10-611F-7D4F-9037-1195B1127345}" type="presOf" srcId="{AD3A24F7-B304-9949-A21E-14151BDE5BE8}" destId="{E67E574D-A913-4542-8152-288EB14D4867}" srcOrd="0" destOrd="0" presId="urn:microsoft.com/office/officeart/2008/layout/LinedList"/>
    <dgm:cxn modelId="{05853267-2035-C149-826D-F431BB34EE56}" srcId="{E875CDA5-DDD3-E242-AAC9-C65E03A7CEC2}" destId="{AD3A24F7-B304-9949-A21E-14151BDE5BE8}" srcOrd="1" destOrd="0" parTransId="{A8ED6975-6C89-E34C-A9D1-D42446363A0C}" sibTransId="{4D84AF6C-857D-B749-9FD1-528D7CD6EE88}"/>
    <dgm:cxn modelId="{4101C76E-2D46-F04F-9C5A-DB237D6D74C1}" type="presOf" srcId="{6D5EC420-E60C-A540-A1CB-B2AE077C5B52}" destId="{C662699D-0B9B-2345-8F8E-28106C43AEC3}" srcOrd="0" destOrd="0" presId="urn:microsoft.com/office/officeart/2008/layout/LinedList"/>
    <dgm:cxn modelId="{F604ACBF-E987-1A40-81FF-1842A88D1E44}" type="presOf" srcId="{3B1FFA35-4933-2245-8D30-6DAF1DA683DC}" destId="{86D682E6-E948-1B42-96C7-6EC201E40A58}" srcOrd="0" destOrd="0" presId="urn:microsoft.com/office/officeart/2008/layout/LinedList"/>
    <dgm:cxn modelId="{DBE703CF-5D2C-3B47-939F-F603AC3D1AC2}" srcId="{59815D51-B96A-6443-9099-9CFA0A5746F4}" destId="{1923C191-5E2A-E747-80B5-B2FA79D66879}" srcOrd="0" destOrd="0" parTransId="{C90D75A3-1104-E545-A2F0-0FBC10C888AF}" sibTransId="{69DDDC5B-1DB6-194D-8E46-B24D3CF221D1}"/>
    <dgm:cxn modelId="{3E673937-66C7-9C41-A691-7DD4B9387F07}" type="presOf" srcId="{7CB6E52B-0E7A-5248-AE69-3B0B47A00D5E}" destId="{29795243-E658-EA4E-80D7-8DF3FDA2CFDA}" srcOrd="0" destOrd="0" presId="urn:microsoft.com/office/officeart/2008/layout/LinedList"/>
    <dgm:cxn modelId="{9118BA12-7918-C343-B721-50F54BB87E42}" srcId="{91482A95-7DFE-5A45-AD24-A511D8AB53A8}" destId="{F90894EB-814D-054E-B3C1-4048A71F739E}" srcOrd="1" destOrd="0" parTransId="{3CD2B37E-D76F-B44D-8115-AFF8D4864544}" sibTransId="{1BA7586C-B9F6-814C-97CE-EB722DF2AD69}"/>
    <dgm:cxn modelId="{E22575B1-490D-A044-91BB-0CDA39A841EA}" srcId="{A666BB06-250D-8843-B6A1-F2C17E97AA21}" destId="{6650730B-0FDA-9648-9CAE-619468D08981}" srcOrd="0" destOrd="0" parTransId="{DEECF995-1EA4-6D43-8C14-6FCED82B44F5}" sibTransId="{3BBB4A27-D116-4149-90A5-2702B72ECCBC}"/>
    <dgm:cxn modelId="{464E6AEC-8287-9344-A0E9-3DC3A9BFAEC2}" type="presOf" srcId="{F90894EB-814D-054E-B3C1-4048A71F739E}" destId="{7EC8DAEE-ABAF-AD47-87F6-7C4F57D45BA3}" srcOrd="0" destOrd="0" presId="urn:microsoft.com/office/officeart/2008/layout/LinedList"/>
    <dgm:cxn modelId="{4A23DE04-D5FB-654E-9E83-C78ABA091460}" type="presOf" srcId="{A666BB06-250D-8843-B6A1-F2C17E97AA21}" destId="{6DED77EB-A01F-E64D-A164-93A7689EC160}" srcOrd="0" destOrd="0" presId="urn:microsoft.com/office/officeart/2008/layout/LinedList"/>
    <dgm:cxn modelId="{FFAD34F5-6874-CD49-BA3C-6E1172253DB3}" srcId="{1923C191-5E2A-E747-80B5-B2FA79D66879}" destId="{E875CDA5-DDD3-E242-AAC9-C65E03A7CEC2}" srcOrd="0" destOrd="0" parTransId="{77B8039B-B6E4-B849-8BA9-B0D5395C0880}" sibTransId="{AADF5206-6BCF-F846-8BC5-67E3293501B8}"/>
    <dgm:cxn modelId="{BF0032A4-C7F6-5D4F-AAB4-F482AC7D9D76}" srcId="{1923C191-5E2A-E747-80B5-B2FA79D66879}" destId="{A666BB06-250D-8843-B6A1-F2C17E97AA21}" srcOrd="1" destOrd="0" parTransId="{9F78C81A-A4B9-354D-B972-8F3CC78255DC}" sibTransId="{AA54E449-9814-E342-9130-E90759171ED8}"/>
    <dgm:cxn modelId="{9FFAEB41-D9BD-E147-B03E-70D0ECC54A3B}" srcId="{1923C191-5E2A-E747-80B5-B2FA79D66879}" destId="{91482A95-7DFE-5A45-AD24-A511D8AB53A8}" srcOrd="2" destOrd="0" parTransId="{F6327CEB-E484-6E45-9D87-05BEC4FB3F5D}" sibTransId="{9C54416A-6B17-B14C-ABC7-DE280CA045C1}"/>
    <dgm:cxn modelId="{23A29C94-3C24-2C47-88BA-BFC3D910E9F4}" srcId="{E875CDA5-DDD3-E242-AAC9-C65E03A7CEC2}" destId="{225AAD8D-BBB7-004C-8BB4-A1A896ABB861}" srcOrd="0" destOrd="0" parTransId="{E7309E10-4514-D743-860C-717BB5E2F2D7}" sibTransId="{D1A4341D-CC37-D548-B2F0-28F6DC88AFC8}"/>
    <dgm:cxn modelId="{A1EB205D-AEE1-534E-9CEB-DB30876392ED}" srcId="{91482A95-7DFE-5A45-AD24-A511D8AB53A8}" destId="{7CB6E52B-0E7A-5248-AE69-3B0B47A00D5E}" srcOrd="0" destOrd="0" parTransId="{0E9BED74-8DD7-5344-AD38-79AAFC6AFB39}" sibTransId="{7C7C66BD-043C-AB4D-8C9A-4F9859C5A015}"/>
    <dgm:cxn modelId="{04049266-4A84-9F42-83B0-8218C475E970}" type="presOf" srcId="{A8D9AA81-673C-DA45-AC41-3F93AD9D63AE}" destId="{873DC899-397B-0245-95D8-D23791F0A3DE}" srcOrd="0" destOrd="0" presId="urn:microsoft.com/office/officeart/2008/layout/LinedList"/>
    <dgm:cxn modelId="{54C4AB67-A3B5-A34F-926F-3A3872D1A6D3}" type="presOf" srcId="{1923C191-5E2A-E747-80B5-B2FA79D66879}" destId="{A793CBF4-2EFE-154B-8CE0-443621AE4C32}" srcOrd="0" destOrd="0" presId="urn:microsoft.com/office/officeart/2008/layout/LinedList"/>
    <dgm:cxn modelId="{8CCE87F1-0BCA-E748-9AB0-C72D1FC2F4A0}" srcId="{E875CDA5-DDD3-E242-AAC9-C65E03A7CEC2}" destId="{3B1FFA35-4933-2245-8D30-6DAF1DA683DC}" srcOrd="2" destOrd="0" parTransId="{935867F0-C807-E341-85C0-87763943F3FC}" sibTransId="{65431671-7E94-734D-81BA-5547070F4DD4}"/>
    <dgm:cxn modelId="{02608B65-00A8-4A45-B0DC-FDAAD912A78E}" type="presOf" srcId="{B1FC4F3C-860D-8F42-A0DC-B13DFF31D8D6}" destId="{DB44FB28-D3AB-D84B-8C24-425D77370E53}" srcOrd="0" destOrd="0" presId="urn:microsoft.com/office/officeart/2008/layout/LinedList"/>
    <dgm:cxn modelId="{162F3A23-5937-844E-B916-F86E3BA77E43}" type="presOf" srcId="{91482A95-7DFE-5A45-AD24-A511D8AB53A8}" destId="{C72F9518-0697-6C4E-9F6E-B64AE4487108}" srcOrd="0" destOrd="0" presId="urn:microsoft.com/office/officeart/2008/layout/LinedList"/>
    <dgm:cxn modelId="{43193DAF-3F5F-814F-A75A-35C853461ADA}" type="presParOf" srcId="{CBBEE61B-F477-9D42-B540-7D036DFF6131}" destId="{F6C7C8B5-27F8-5042-8112-7ED04543198B}" srcOrd="0" destOrd="0" presId="urn:microsoft.com/office/officeart/2008/layout/LinedList"/>
    <dgm:cxn modelId="{69300A16-086A-7347-8460-36DF1453E359}" type="presParOf" srcId="{CBBEE61B-F477-9D42-B540-7D036DFF6131}" destId="{C2973DBB-A991-0C45-821A-3930F76D1408}" srcOrd="1" destOrd="0" presId="urn:microsoft.com/office/officeart/2008/layout/LinedList"/>
    <dgm:cxn modelId="{D005E921-D4CB-A44F-AC3C-DE6326D1FD38}" type="presParOf" srcId="{C2973DBB-A991-0C45-821A-3930F76D1408}" destId="{A793CBF4-2EFE-154B-8CE0-443621AE4C32}" srcOrd="0" destOrd="0" presId="urn:microsoft.com/office/officeart/2008/layout/LinedList"/>
    <dgm:cxn modelId="{35B0C690-FE9B-8F4E-91C0-05F99E4F682F}" type="presParOf" srcId="{C2973DBB-A991-0C45-821A-3930F76D1408}" destId="{4488FA45-C4DC-C641-97E3-F31A976F0878}" srcOrd="1" destOrd="0" presId="urn:microsoft.com/office/officeart/2008/layout/LinedList"/>
    <dgm:cxn modelId="{811D9C80-4C3F-5F4C-871A-A7EDB13E135C}" type="presParOf" srcId="{4488FA45-C4DC-C641-97E3-F31A976F0878}" destId="{9C160DB2-F959-0F46-AE6E-2FC5884658C7}" srcOrd="0" destOrd="0" presId="urn:microsoft.com/office/officeart/2008/layout/LinedList"/>
    <dgm:cxn modelId="{401314BA-90B6-C24F-8368-06EC0C2A7CAF}" type="presParOf" srcId="{4488FA45-C4DC-C641-97E3-F31A976F0878}" destId="{C0FD6AC0-03A9-8F4D-B71E-DC4C70674EB3}" srcOrd="1" destOrd="0" presId="urn:microsoft.com/office/officeart/2008/layout/LinedList"/>
    <dgm:cxn modelId="{7077C015-8C1F-894D-90C9-9C305CCE71AC}" type="presParOf" srcId="{C0FD6AC0-03A9-8F4D-B71E-DC4C70674EB3}" destId="{2477926B-513A-6147-BA86-A5FF8C856DCD}" srcOrd="0" destOrd="0" presId="urn:microsoft.com/office/officeart/2008/layout/LinedList"/>
    <dgm:cxn modelId="{6BF44A0B-9614-3043-892F-CB7B6238AFB1}" type="presParOf" srcId="{C0FD6AC0-03A9-8F4D-B71E-DC4C70674EB3}" destId="{6073BBFF-CDA8-B346-9911-4F3494F4AFA5}" srcOrd="1" destOrd="0" presId="urn:microsoft.com/office/officeart/2008/layout/LinedList"/>
    <dgm:cxn modelId="{BF95CCFA-F7C3-8941-841F-35349E8ABDB4}" type="presParOf" srcId="{C0FD6AC0-03A9-8F4D-B71E-DC4C70674EB3}" destId="{3640D780-7F0A-A645-9E12-45A9D0878A3F}" srcOrd="2" destOrd="0" presId="urn:microsoft.com/office/officeart/2008/layout/LinedList"/>
    <dgm:cxn modelId="{19E4866E-8678-5147-AE35-908F22CD468A}" type="presParOf" srcId="{3640D780-7F0A-A645-9E12-45A9D0878A3F}" destId="{02278ADE-17C8-EA47-8880-6CB8BEF482D2}" srcOrd="0" destOrd="0" presId="urn:microsoft.com/office/officeart/2008/layout/LinedList"/>
    <dgm:cxn modelId="{D5AD99BE-DCC9-BA48-A9EC-A14DA33F0087}" type="presParOf" srcId="{02278ADE-17C8-EA47-8880-6CB8BEF482D2}" destId="{D83420AE-4A0C-5543-85AE-E87784724930}" srcOrd="0" destOrd="0" presId="urn:microsoft.com/office/officeart/2008/layout/LinedList"/>
    <dgm:cxn modelId="{B76E939A-CEBB-4945-BC47-02D6457259A5}" type="presParOf" srcId="{02278ADE-17C8-EA47-8880-6CB8BEF482D2}" destId="{B972E703-8507-4944-8247-61DF7FDB771A}" srcOrd="1" destOrd="0" presId="urn:microsoft.com/office/officeart/2008/layout/LinedList"/>
    <dgm:cxn modelId="{4BBF4008-E335-2045-A72B-051CCE0907F6}" type="presParOf" srcId="{02278ADE-17C8-EA47-8880-6CB8BEF482D2}" destId="{2178F7C0-C04B-4946-86A4-299AE338673B}" srcOrd="2" destOrd="0" presId="urn:microsoft.com/office/officeart/2008/layout/LinedList"/>
    <dgm:cxn modelId="{40EFC4CA-1610-C347-A3AF-760990730522}" type="presParOf" srcId="{3640D780-7F0A-A645-9E12-45A9D0878A3F}" destId="{1D05359F-544C-AC41-8F5E-85EF821AB4E3}" srcOrd="1" destOrd="0" presId="urn:microsoft.com/office/officeart/2008/layout/LinedList"/>
    <dgm:cxn modelId="{E0B03E39-F361-3544-A600-C37BF94DAC55}" type="presParOf" srcId="{3640D780-7F0A-A645-9E12-45A9D0878A3F}" destId="{AB62D283-0587-4F4E-B94E-25A48977E62B}" srcOrd="2" destOrd="0" presId="urn:microsoft.com/office/officeart/2008/layout/LinedList"/>
    <dgm:cxn modelId="{5E11CD9F-EAC8-B549-A146-C4EC7F67F307}" type="presParOf" srcId="{AB62D283-0587-4F4E-B94E-25A48977E62B}" destId="{9EF10A9D-709B-AD4A-A4A8-05A51B4E7F83}" srcOrd="0" destOrd="0" presId="urn:microsoft.com/office/officeart/2008/layout/LinedList"/>
    <dgm:cxn modelId="{1AB05C5C-A202-1B41-87AA-7426741875C2}" type="presParOf" srcId="{AB62D283-0587-4F4E-B94E-25A48977E62B}" destId="{E67E574D-A913-4542-8152-288EB14D4867}" srcOrd="1" destOrd="0" presId="urn:microsoft.com/office/officeart/2008/layout/LinedList"/>
    <dgm:cxn modelId="{7CC9D8F1-2CE2-F04B-A2A4-D732ED1D6992}" type="presParOf" srcId="{AB62D283-0587-4F4E-B94E-25A48977E62B}" destId="{72225596-771C-6B41-90B9-8AD8186009A9}" srcOrd="2" destOrd="0" presId="urn:microsoft.com/office/officeart/2008/layout/LinedList"/>
    <dgm:cxn modelId="{EB14652A-5D59-B945-878B-1A5142CB588E}" type="presParOf" srcId="{3640D780-7F0A-A645-9E12-45A9D0878A3F}" destId="{F6E88B62-3F3F-5140-944C-42288BA3E12B}" srcOrd="3" destOrd="0" presId="urn:microsoft.com/office/officeart/2008/layout/LinedList"/>
    <dgm:cxn modelId="{327298CD-FE59-C548-B7B3-8271A930F3A4}" type="presParOf" srcId="{3640D780-7F0A-A645-9E12-45A9D0878A3F}" destId="{07AB99F9-5D8F-DD42-A001-759190247995}" srcOrd="4" destOrd="0" presId="urn:microsoft.com/office/officeart/2008/layout/LinedList"/>
    <dgm:cxn modelId="{A491A897-966F-1B40-947F-375675ED5586}" type="presParOf" srcId="{07AB99F9-5D8F-DD42-A001-759190247995}" destId="{4F2A9365-9860-0A4B-A49C-92DE3CC5F2DA}" srcOrd="0" destOrd="0" presId="urn:microsoft.com/office/officeart/2008/layout/LinedList"/>
    <dgm:cxn modelId="{68182318-7333-E94A-AC02-2ADAD65E87FA}" type="presParOf" srcId="{07AB99F9-5D8F-DD42-A001-759190247995}" destId="{86D682E6-E948-1B42-96C7-6EC201E40A58}" srcOrd="1" destOrd="0" presId="urn:microsoft.com/office/officeart/2008/layout/LinedList"/>
    <dgm:cxn modelId="{EAE2EE69-C1B4-574F-876B-8536AA51D829}" type="presParOf" srcId="{07AB99F9-5D8F-DD42-A001-759190247995}" destId="{5FFEFD09-B4E3-6246-8EEF-550B27E1F79E}" srcOrd="2" destOrd="0" presId="urn:microsoft.com/office/officeart/2008/layout/LinedList"/>
    <dgm:cxn modelId="{08441FC9-8A0B-B44C-B964-3743C45851A9}" type="presParOf" srcId="{4488FA45-C4DC-C641-97E3-F31A976F0878}" destId="{6CA60612-6324-B541-BD4C-F15D58F5FBC1}" srcOrd="2" destOrd="0" presId="urn:microsoft.com/office/officeart/2008/layout/LinedList"/>
    <dgm:cxn modelId="{FE610E7F-2F1A-C642-A8BC-59268175EA9A}" type="presParOf" srcId="{4488FA45-C4DC-C641-97E3-F31A976F0878}" destId="{3E4CA17B-375D-224D-B7C7-823C98EAA72D}" srcOrd="3" destOrd="0" presId="urn:microsoft.com/office/officeart/2008/layout/LinedList"/>
    <dgm:cxn modelId="{6A2203EC-84F8-2447-8328-827776845EE9}" type="presParOf" srcId="{4488FA45-C4DC-C641-97E3-F31A976F0878}" destId="{7F5A5736-BDED-CB4D-8A3E-EDA7D5E65915}" srcOrd="4" destOrd="0" presId="urn:microsoft.com/office/officeart/2008/layout/LinedList"/>
    <dgm:cxn modelId="{6189A3DE-C1CD-0144-8C63-E31FF9BA2DF9}" type="presParOf" srcId="{7F5A5736-BDED-CB4D-8A3E-EDA7D5E65915}" destId="{C1EF9A17-027A-2F48-A0D3-297F7D74B090}" srcOrd="0" destOrd="0" presId="urn:microsoft.com/office/officeart/2008/layout/LinedList"/>
    <dgm:cxn modelId="{328D7B4E-4A53-2F41-A243-E3A9A09FF9FE}" type="presParOf" srcId="{7F5A5736-BDED-CB4D-8A3E-EDA7D5E65915}" destId="{6DED77EB-A01F-E64D-A164-93A7689EC160}" srcOrd="1" destOrd="0" presId="urn:microsoft.com/office/officeart/2008/layout/LinedList"/>
    <dgm:cxn modelId="{E10F6750-C38B-E84F-89F0-D9C25182B862}" type="presParOf" srcId="{7F5A5736-BDED-CB4D-8A3E-EDA7D5E65915}" destId="{04B8BF0D-A6AE-624E-B752-80978F277CFD}" srcOrd="2" destOrd="0" presId="urn:microsoft.com/office/officeart/2008/layout/LinedList"/>
    <dgm:cxn modelId="{29455320-4398-C84E-A3F6-3D0C01F8B272}" type="presParOf" srcId="{04B8BF0D-A6AE-624E-B752-80978F277CFD}" destId="{7E19DCCF-C852-2741-96D3-04DEE1EDDF8D}" srcOrd="0" destOrd="0" presId="urn:microsoft.com/office/officeart/2008/layout/LinedList"/>
    <dgm:cxn modelId="{858EE5CD-7E65-8E4F-B3BB-F8B6BB43B356}" type="presParOf" srcId="{7E19DCCF-C852-2741-96D3-04DEE1EDDF8D}" destId="{F2F3F903-F4FD-0A42-A079-F46FE44AC787}" srcOrd="0" destOrd="0" presId="urn:microsoft.com/office/officeart/2008/layout/LinedList"/>
    <dgm:cxn modelId="{B445DC08-EAC2-D14C-8682-5F06A8228430}" type="presParOf" srcId="{7E19DCCF-C852-2741-96D3-04DEE1EDDF8D}" destId="{1235DEA4-85F3-BD43-B4DA-689858601286}" srcOrd="1" destOrd="0" presId="urn:microsoft.com/office/officeart/2008/layout/LinedList"/>
    <dgm:cxn modelId="{5D4312C3-9603-6A43-AA03-8B80F904D37A}" type="presParOf" srcId="{7E19DCCF-C852-2741-96D3-04DEE1EDDF8D}" destId="{A6D28B10-EE36-544F-B45C-F234085F3EA2}" srcOrd="2" destOrd="0" presId="urn:microsoft.com/office/officeart/2008/layout/LinedList"/>
    <dgm:cxn modelId="{74195327-23EF-9E4F-B94E-6C723924A387}" type="presParOf" srcId="{04B8BF0D-A6AE-624E-B752-80978F277CFD}" destId="{C4154F8A-A12E-D842-87CC-D1E3DBB3BA4F}" srcOrd="1" destOrd="0" presId="urn:microsoft.com/office/officeart/2008/layout/LinedList"/>
    <dgm:cxn modelId="{E80A59B5-F3BE-1549-8611-5B55357A1465}" type="presParOf" srcId="{04B8BF0D-A6AE-624E-B752-80978F277CFD}" destId="{23421DFE-7471-B742-B521-943ED8563677}" srcOrd="2" destOrd="0" presId="urn:microsoft.com/office/officeart/2008/layout/LinedList"/>
    <dgm:cxn modelId="{27B4B007-4637-E54A-84D6-A0A2B7C59C3F}" type="presParOf" srcId="{23421DFE-7471-B742-B521-943ED8563677}" destId="{CD25C665-143E-2F4B-9421-32BE9E5B214E}" srcOrd="0" destOrd="0" presId="urn:microsoft.com/office/officeart/2008/layout/LinedList"/>
    <dgm:cxn modelId="{332A60C5-5BE8-F346-AF5D-7C8D84616E66}" type="presParOf" srcId="{23421DFE-7471-B742-B521-943ED8563677}" destId="{873DC899-397B-0245-95D8-D23791F0A3DE}" srcOrd="1" destOrd="0" presId="urn:microsoft.com/office/officeart/2008/layout/LinedList"/>
    <dgm:cxn modelId="{3F7515E5-439C-0349-96A9-F1E2E588B5CA}" type="presParOf" srcId="{23421DFE-7471-B742-B521-943ED8563677}" destId="{7E47F009-804B-8748-8E4C-DC909907B8E1}" srcOrd="2" destOrd="0" presId="urn:microsoft.com/office/officeart/2008/layout/LinedList"/>
    <dgm:cxn modelId="{D328908A-2897-4341-AA91-B9B15BD2F600}" type="presParOf" srcId="{04B8BF0D-A6AE-624E-B752-80978F277CFD}" destId="{5367B4A5-C939-FF4F-9E56-955609B57389}" srcOrd="3" destOrd="0" presId="urn:microsoft.com/office/officeart/2008/layout/LinedList"/>
    <dgm:cxn modelId="{304F55B7-775B-D048-ABB8-4666B6D41F13}" type="presParOf" srcId="{04B8BF0D-A6AE-624E-B752-80978F277CFD}" destId="{A602B16E-55D6-FB44-B40E-EF3FC27E2105}" srcOrd="4" destOrd="0" presId="urn:microsoft.com/office/officeart/2008/layout/LinedList"/>
    <dgm:cxn modelId="{5422A8D5-2C55-0045-85B6-8ACAD8B7A900}" type="presParOf" srcId="{A602B16E-55D6-FB44-B40E-EF3FC27E2105}" destId="{4CADC785-E459-5041-8B32-7E446E898743}" srcOrd="0" destOrd="0" presId="urn:microsoft.com/office/officeart/2008/layout/LinedList"/>
    <dgm:cxn modelId="{10D0C01D-B3E5-6D40-A363-FC0CD063125E}" type="presParOf" srcId="{A602B16E-55D6-FB44-B40E-EF3FC27E2105}" destId="{133B6E96-D45D-8948-BFEF-69214C239D2C}" srcOrd="1" destOrd="0" presId="urn:microsoft.com/office/officeart/2008/layout/LinedList"/>
    <dgm:cxn modelId="{BE8EAE73-B050-2C45-A013-C3B8944B1AD4}" type="presParOf" srcId="{A602B16E-55D6-FB44-B40E-EF3FC27E2105}" destId="{A45E20DA-3C14-3346-8598-24B2DD0B9961}" srcOrd="2" destOrd="0" presId="urn:microsoft.com/office/officeart/2008/layout/LinedList"/>
    <dgm:cxn modelId="{8B30E4C8-8CE9-EC4D-B285-E3B276D58741}" type="presParOf" srcId="{04B8BF0D-A6AE-624E-B752-80978F277CFD}" destId="{AC47F863-90A6-E54A-A932-B3F01EEDBDFE}" srcOrd="5" destOrd="0" presId="urn:microsoft.com/office/officeart/2008/layout/LinedList"/>
    <dgm:cxn modelId="{62C99D06-4013-B54B-8B2F-5A54760BD00B}" type="presParOf" srcId="{04B8BF0D-A6AE-624E-B752-80978F277CFD}" destId="{CB188B88-BC02-7C44-9484-151EA5231236}" srcOrd="6" destOrd="0" presId="urn:microsoft.com/office/officeart/2008/layout/LinedList"/>
    <dgm:cxn modelId="{2F88DE81-941E-7F4D-A417-0BCD044D83E3}" type="presParOf" srcId="{CB188B88-BC02-7C44-9484-151EA5231236}" destId="{D488ED57-C7EC-BE4E-8E01-95310D02076F}" srcOrd="0" destOrd="0" presId="urn:microsoft.com/office/officeart/2008/layout/LinedList"/>
    <dgm:cxn modelId="{22467483-593F-1B43-8366-E0DEC6BA20D6}" type="presParOf" srcId="{CB188B88-BC02-7C44-9484-151EA5231236}" destId="{C662699D-0B9B-2345-8F8E-28106C43AEC3}" srcOrd="1" destOrd="0" presId="urn:microsoft.com/office/officeart/2008/layout/LinedList"/>
    <dgm:cxn modelId="{416B2A6E-BF61-4E4C-A3D1-8AE481F9E34C}" type="presParOf" srcId="{CB188B88-BC02-7C44-9484-151EA5231236}" destId="{5D51DC49-783A-0544-9249-16B7BE315F8C}" srcOrd="2" destOrd="0" presId="urn:microsoft.com/office/officeart/2008/layout/LinedList"/>
    <dgm:cxn modelId="{D7591B5C-C66F-614F-BC44-CD40D3EF7317}" type="presParOf" srcId="{4488FA45-C4DC-C641-97E3-F31A976F0878}" destId="{CB4E35B7-878E-344A-B3B2-8165CEE9D1E1}" srcOrd="5" destOrd="0" presId="urn:microsoft.com/office/officeart/2008/layout/LinedList"/>
    <dgm:cxn modelId="{6C37BD23-9988-4D4B-9733-19C5D8926427}" type="presParOf" srcId="{4488FA45-C4DC-C641-97E3-F31A976F0878}" destId="{F79FA666-B03D-8A48-B0C6-CA91935CC6AF}" srcOrd="6" destOrd="0" presId="urn:microsoft.com/office/officeart/2008/layout/LinedList"/>
    <dgm:cxn modelId="{B762811D-A8BF-B346-A627-2E8C06EABF87}" type="presParOf" srcId="{4488FA45-C4DC-C641-97E3-F31A976F0878}" destId="{A4094272-D4E3-EC4E-945D-005C77FA51C8}" srcOrd="7" destOrd="0" presId="urn:microsoft.com/office/officeart/2008/layout/LinedList"/>
    <dgm:cxn modelId="{925DB7E7-C102-F640-BB4D-7EF7CCB1F020}" type="presParOf" srcId="{A4094272-D4E3-EC4E-945D-005C77FA51C8}" destId="{BE31B0BF-FF3B-B845-BAE9-A5F439D05B69}" srcOrd="0" destOrd="0" presId="urn:microsoft.com/office/officeart/2008/layout/LinedList"/>
    <dgm:cxn modelId="{9E3218E5-6F8D-0C4B-9865-171DF0BA87AF}" type="presParOf" srcId="{A4094272-D4E3-EC4E-945D-005C77FA51C8}" destId="{C72F9518-0697-6C4E-9F6E-B64AE4487108}" srcOrd="1" destOrd="0" presId="urn:microsoft.com/office/officeart/2008/layout/LinedList"/>
    <dgm:cxn modelId="{E48EFDA4-1799-E842-B100-B087F65285BD}" type="presParOf" srcId="{A4094272-D4E3-EC4E-945D-005C77FA51C8}" destId="{E6932E5E-E8C6-C448-B655-AA289728F161}" srcOrd="2" destOrd="0" presId="urn:microsoft.com/office/officeart/2008/layout/LinedList"/>
    <dgm:cxn modelId="{9265A8A7-4909-7B48-87D2-2D8E6DBB249F}" type="presParOf" srcId="{E6932E5E-E8C6-C448-B655-AA289728F161}" destId="{0572B094-D0E4-EE42-A862-1BA22C4CF8C3}" srcOrd="0" destOrd="0" presId="urn:microsoft.com/office/officeart/2008/layout/LinedList"/>
    <dgm:cxn modelId="{C846FF52-A061-B943-9C5A-65FDFA4BE38F}" type="presParOf" srcId="{0572B094-D0E4-EE42-A862-1BA22C4CF8C3}" destId="{E3F86D3C-4445-BA42-A52D-3FBE48209959}" srcOrd="0" destOrd="0" presId="urn:microsoft.com/office/officeart/2008/layout/LinedList"/>
    <dgm:cxn modelId="{F127EBD4-BC87-2648-9C22-F028F2959F32}" type="presParOf" srcId="{0572B094-D0E4-EE42-A862-1BA22C4CF8C3}" destId="{29795243-E658-EA4E-80D7-8DF3FDA2CFDA}" srcOrd="1" destOrd="0" presId="urn:microsoft.com/office/officeart/2008/layout/LinedList"/>
    <dgm:cxn modelId="{AA612E3D-047D-9F40-BF35-44D7E297E4B4}" type="presParOf" srcId="{0572B094-D0E4-EE42-A862-1BA22C4CF8C3}" destId="{D1E2E5A5-7DA0-9440-9AF4-565FB0F9FBFD}" srcOrd="2" destOrd="0" presId="urn:microsoft.com/office/officeart/2008/layout/LinedList"/>
    <dgm:cxn modelId="{C92C2F54-C3AF-404F-BCA8-251C2B24B8B6}" type="presParOf" srcId="{E6932E5E-E8C6-C448-B655-AA289728F161}" destId="{60B83A0F-274C-E943-8E8E-B8444DEC343A}" srcOrd="1" destOrd="0" presId="urn:microsoft.com/office/officeart/2008/layout/LinedList"/>
    <dgm:cxn modelId="{1DBD9E00-82C0-7846-AE45-C4451FDAF92D}" type="presParOf" srcId="{E6932E5E-E8C6-C448-B655-AA289728F161}" destId="{DCFC6D61-7B25-7C4C-BDC0-07E7465992F7}" srcOrd="2" destOrd="0" presId="urn:microsoft.com/office/officeart/2008/layout/LinedList"/>
    <dgm:cxn modelId="{ED0C6009-8C65-8446-B3D5-A05A2364A080}" type="presParOf" srcId="{DCFC6D61-7B25-7C4C-BDC0-07E7465992F7}" destId="{3EE1564B-50F4-7347-B9B7-D296CDAEBD80}" srcOrd="0" destOrd="0" presId="urn:microsoft.com/office/officeart/2008/layout/LinedList"/>
    <dgm:cxn modelId="{FAD49C74-6CE6-544A-92E4-2CC21295098E}" type="presParOf" srcId="{DCFC6D61-7B25-7C4C-BDC0-07E7465992F7}" destId="{7EC8DAEE-ABAF-AD47-87F6-7C4F57D45BA3}" srcOrd="1" destOrd="0" presId="urn:microsoft.com/office/officeart/2008/layout/LinedList"/>
    <dgm:cxn modelId="{05EF8E65-A4F5-2543-92C0-CA399666F586}" type="presParOf" srcId="{DCFC6D61-7B25-7C4C-BDC0-07E7465992F7}" destId="{281BCEA5-8194-9C43-8EB4-59D9F8A133DC}" srcOrd="2" destOrd="0" presId="urn:microsoft.com/office/officeart/2008/layout/LinedList"/>
    <dgm:cxn modelId="{B786CB0A-7FE7-C349-A64A-759CD3D04750}" type="presParOf" srcId="{E6932E5E-E8C6-C448-B655-AA289728F161}" destId="{FB6321EC-0607-7D44-8438-5D22EACFE485}" srcOrd="3" destOrd="0" presId="urn:microsoft.com/office/officeart/2008/layout/LinedList"/>
    <dgm:cxn modelId="{77C41E26-B9CD-4A41-8438-3E9CFB5600FB}" type="presParOf" srcId="{E6932E5E-E8C6-C448-B655-AA289728F161}" destId="{8811B140-8BC3-2848-A774-FB2AF69A5B1A}" srcOrd="4" destOrd="0" presId="urn:microsoft.com/office/officeart/2008/layout/LinedList"/>
    <dgm:cxn modelId="{E4A4ACB6-23A2-5F41-B6AE-B243178B9CE3}" type="presParOf" srcId="{8811B140-8BC3-2848-A774-FB2AF69A5B1A}" destId="{22E87B88-2560-7A46-91C7-D7E984473EF2}" srcOrd="0" destOrd="0" presId="urn:microsoft.com/office/officeart/2008/layout/LinedList"/>
    <dgm:cxn modelId="{892E3864-6212-A440-97AF-B8266142F0D3}" type="presParOf" srcId="{8811B140-8BC3-2848-A774-FB2AF69A5B1A}" destId="{DB44FB28-D3AB-D84B-8C24-425D77370E53}" srcOrd="1" destOrd="0" presId="urn:microsoft.com/office/officeart/2008/layout/LinedList"/>
    <dgm:cxn modelId="{B9D157B1-3032-834A-8EC9-295B78FEB321}" type="presParOf" srcId="{8811B140-8BC3-2848-A774-FB2AF69A5B1A}" destId="{C39107B2-522F-6046-BBD3-445C526BC908}" srcOrd="2" destOrd="0" presId="urn:microsoft.com/office/officeart/2008/layout/LinedList"/>
    <dgm:cxn modelId="{44DD8FD6-B4F2-DC4B-A426-D4E1AA3A76EE}" type="presParOf" srcId="{4488FA45-C4DC-C641-97E3-F31A976F0878}" destId="{831EDD1F-94AC-8243-9104-CE5C62C25575}" srcOrd="8" destOrd="0" presId="urn:microsoft.com/office/officeart/2008/layout/LinedList"/>
    <dgm:cxn modelId="{C4B3DD93-6364-9F47-82CF-4846F46DB92E}" type="presParOf" srcId="{4488FA45-C4DC-C641-97E3-F31A976F0878}" destId="{98E63959-6EEA-1F49-96CF-480D0F0A1BD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815D51-B96A-6443-9099-9CFA0A5746F4}" type="doc">
      <dgm:prSet loTypeId="urn:microsoft.com/office/officeart/2008/layout/LinedList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923C191-5E2A-E747-80B5-B2FA79D66879}">
      <dgm:prSet custT="1"/>
      <dgm:spPr/>
      <dgm:t>
        <a:bodyPr/>
        <a:lstStyle/>
        <a:p>
          <a:r>
            <a:rPr lang="es-US" sz="2000" b="0" i="0" dirty="0">
              <a:latin typeface="Avenir Light" panose="020B0402020203020204" pitchFamily="34" charset="77"/>
            </a:rPr>
            <a:t>Ejercicio 2</a:t>
          </a:r>
        </a:p>
      </dgm:t>
    </dgm:pt>
    <dgm:pt modelId="{C90D75A3-1104-E545-A2F0-0FBC10C888AF}" type="parTrans" cxnId="{DBE703CF-5D2C-3B47-939F-F603AC3D1AC2}">
      <dgm:prSet/>
      <dgm:spPr/>
      <dgm:t>
        <a:bodyPr/>
        <a:lstStyle/>
        <a:p>
          <a:endParaRPr lang="es-ES"/>
        </a:p>
      </dgm:t>
    </dgm:pt>
    <dgm:pt modelId="{69DDDC5B-1DB6-194D-8E46-B24D3CF221D1}" type="sibTrans" cxnId="{DBE703CF-5D2C-3B47-939F-F603AC3D1AC2}">
      <dgm:prSet/>
      <dgm:spPr/>
      <dgm:t>
        <a:bodyPr/>
        <a:lstStyle/>
        <a:p>
          <a:endParaRPr lang="es-ES"/>
        </a:p>
      </dgm:t>
    </dgm:pt>
    <dgm:pt modelId="{E875CDA5-DDD3-E242-AAC9-C65E03A7CEC2}">
      <dgm:prSet custT="1"/>
      <dgm:spPr/>
      <dgm:t>
        <a:bodyPr anchor="ctr"/>
        <a:lstStyle/>
        <a:p>
          <a:r>
            <a:rPr lang="es-ES" sz="1800" b="0" i="0" dirty="0">
              <a:latin typeface="Avenir Light" panose="020B0402020203020204" pitchFamily="34" charset="77"/>
            </a:rPr>
            <a:t>Anota las ultimas tres veces que recibiste ingresos</a:t>
          </a:r>
          <a:endParaRPr lang="es-US" sz="1800" b="0" i="0" dirty="0">
            <a:latin typeface="Avenir Light" panose="020B0402020203020204" pitchFamily="34" charset="77"/>
          </a:endParaRPr>
        </a:p>
      </dgm:t>
    </dgm:pt>
    <dgm:pt modelId="{77B8039B-B6E4-B849-8BA9-B0D5395C0880}" type="parTrans" cxnId="{FFAD34F5-6874-CD49-BA3C-6E1172253DB3}">
      <dgm:prSet/>
      <dgm:spPr/>
      <dgm:t>
        <a:bodyPr/>
        <a:lstStyle/>
        <a:p>
          <a:endParaRPr lang="es-ES"/>
        </a:p>
      </dgm:t>
    </dgm:pt>
    <dgm:pt modelId="{AADF5206-6BCF-F846-8BC5-67E3293501B8}" type="sibTrans" cxnId="{FFAD34F5-6874-CD49-BA3C-6E1172253DB3}">
      <dgm:prSet/>
      <dgm:spPr/>
      <dgm:t>
        <a:bodyPr/>
        <a:lstStyle/>
        <a:p>
          <a:endParaRPr lang="es-ES"/>
        </a:p>
      </dgm:t>
    </dgm:pt>
    <dgm:pt modelId="{225AAD8D-BBB7-004C-8BB4-A1A896ABB861}">
      <dgm:prSet custT="1"/>
      <dgm:spPr/>
      <dgm:t>
        <a:bodyPr anchor="ctr"/>
        <a:lstStyle/>
        <a:p>
          <a:pPr>
            <a:lnSpc>
              <a:spcPct val="100000"/>
            </a:lnSpc>
          </a:pPr>
          <a:r>
            <a:rPr lang="es-US" sz="1400" b="0" i="0" dirty="0">
              <a:latin typeface="Avenir Light" panose="020B0402020203020204" pitchFamily="34" charset="77"/>
            </a:rPr>
            <a:t>Monto (qué cantidad)</a:t>
          </a:r>
        </a:p>
      </dgm:t>
    </dgm:pt>
    <dgm:pt modelId="{E7309E10-4514-D743-860C-717BB5E2F2D7}" type="parTrans" cxnId="{23A29C94-3C24-2C47-88BA-BFC3D910E9F4}">
      <dgm:prSet/>
      <dgm:spPr/>
      <dgm:t>
        <a:bodyPr/>
        <a:lstStyle/>
        <a:p>
          <a:endParaRPr lang="es-ES"/>
        </a:p>
      </dgm:t>
    </dgm:pt>
    <dgm:pt modelId="{D1A4341D-CC37-D548-B2F0-28F6DC88AFC8}" type="sibTrans" cxnId="{23A29C94-3C24-2C47-88BA-BFC3D910E9F4}">
      <dgm:prSet/>
      <dgm:spPr/>
      <dgm:t>
        <a:bodyPr/>
        <a:lstStyle/>
        <a:p>
          <a:endParaRPr lang="es-ES"/>
        </a:p>
      </dgm:t>
    </dgm:pt>
    <dgm:pt modelId="{AD3A24F7-B304-9949-A21E-14151BDE5BE8}">
      <dgm:prSet custT="1"/>
      <dgm:spPr/>
      <dgm:t>
        <a:bodyPr anchor="ctr"/>
        <a:lstStyle/>
        <a:p>
          <a:pPr>
            <a:lnSpc>
              <a:spcPct val="100000"/>
            </a:lnSpc>
          </a:pPr>
          <a:r>
            <a:rPr lang="es-US" sz="1400" b="0" i="0" dirty="0">
              <a:latin typeface="Avenir Light" panose="020B0402020203020204" pitchFamily="34" charset="77"/>
            </a:rPr>
            <a:t>Fuente (qué actividad realizaste)</a:t>
          </a:r>
        </a:p>
      </dgm:t>
    </dgm:pt>
    <dgm:pt modelId="{A8ED6975-6C89-E34C-A9D1-D42446363A0C}" type="parTrans" cxnId="{05853267-2035-C149-826D-F431BB34EE56}">
      <dgm:prSet/>
      <dgm:spPr/>
      <dgm:t>
        <a:bodyPr/>
        <a:lstStyle/>
        <a:p>
          <a:endParaRPr lang="es-ES"/>
        </a:p>
      </dgm:t>
    </dgm:pt>
    <dgm:pt modelId="{4D84AF6C-857D-B749-9FD1-528D7CD6EE88}" type="sibTrans" cxnId="{05853267-2035-C149-826D-F431BB34EE56}">
      <dgm:prSet/>
      <dgm:spPr/>
      <dgm:t>
        <a:bodyPr/>
        <a:lstStyle/>
        <a:p>
          <a:endParaRPr lang="es-ES"/>
        </a:p>
      </dgm:t>
    </dgm:pt>
    <dgm:pt modelId="{3B1FFA35-4933-2245-8D30-6DAF1DA683DC}">
      <dgm:prSet custT="1"/>
      <dgm:spPr/>
      <dgm:t>
        <a:bodyPr anchor="ctr"/>
        <a:lstStyle/>
        <a:p>
          <a:pPr>
            <a:lnSpc>
              <a:spcPct val="100000"/>
            </a:lnSpc>
          </a:pPr>
          <a:r>
            <a:rPr lang="es-US" sz="1400" b="0" i="0" dirty="0">
              <a:latin typeface="Avenir Light" panose="020B0402020203020204" pitchFamily="34" charset="77"/>
            </a:rPr>
            <a:t>Riesgo (podría dejar de recibirlo)</a:t>
          </a:r>
        </a:p>
      </dgm:t>
    </dgm:pt>
    <dgm:pt modelId="{935867F0-C807-E341-85C0-87763943F3FC}" type="parTrans" cxnId="{8CCE87F1-0BCA-E748-9AB0-C72D1FC2F4A0}">
      <dgm:prSet/>
      <dgm:spPr/>
      <dgm:t>
        <a:bodyPr/>
        <a:lstStyle/>
        <a:p>
          <a:endParaRPr lang="es-ES"/>
        </a:p>
      </dgm:t>
    </dgm:pt>
    <dgm:pt modelId="{65431671-7E94-734D-81BA-5547070F4DD4}" type="sibTrans" cxnId="{8CCE87F1-0BCA-E748-9AB0-C72D1FC2F4A0}">
      <dgm:prSet/>
      <dgm:spPr/>
      <dgm:t>
        <a:bodyPr/>
        <a:lstStyle/>
        <a:p>
          <a:endParaRPr lang="es-ES"/>
        </a:p>
      </dgm:t>
    </dgm:pt>
    <dgm:pt modelId="{A666BB06-250D-8843-B6A1-F2C17E97AA21}">
      <dgm:prSet custT="1"/>
      <dgm:spPr/>
      <dgm:t>
        <a:bodyPr anchor="ctr"/>
        <a:lstStyle/>
        <a:p>
          <a:r>
            <a:rPr lang="es-US" sz="1800" b="0" i="0" dirty="0">
              <a:latin typeface="Avenir Light" panose="020B0402020203020204" pitchFamily="34" charset="77"/>
            </a:rPr>
            <a:t>¿Estos ingresos son suficientes para suplir tu calidad de vida?</a:t>
          </a:r>
        </a:p>
      </dgm:t>
    </dgm:pt>
    <dgm:pt modelId="{9F78C81A-A4B9-354D-B972-8F3CC78255DC}" type="parTrans" cxnId="{BF0032A4-C7F6-5D4F-AAB4-F482AC7D9D76}">
      <dgm:prSet/>
      <dgm:spPr/>
      <dgm:t>
        <a:bodyPr/>
        <a:lstStyle/>
        <a:p>
          <a:endParaRPr lang="es-ES"/>
        </a:p>
      </dgm:t>
    </dgm:pt>
    <dgm:pt modelId="{AA54E449-9814-E342-9130-E90759171ED8}" type="sibTrans" cxnId="{BF0032A4-C7F6-5D4F-AAB4-F482AC7D9D76}">
      <dgm:prSet/>
      <dgm:spPr/>
      <dgm:t>
        <a:bodyPr/>
        <a:lstStyle/>
        <a:p>
          <a:endParaRPr lang="es-ES"/>
        </a:p>
      </dgm:t>
    </dgm:pt>
    <dgm:pt modelId="{6650730B-0FDA-9648-9CAE-619468D08981}">
      <dgm:prSet custT="1"/>
      <dgm:spPr/>
      <dgm:t>
        <a:bodyPr anchor="ctr"/>
        <a:lstStyle/>
        <a:p>
          <a:r>
            <a:rPr lang="es-US" sz="1400" b="0" i="0" dirty="0">
              <a:latin typeface="Avenir Light" panose="020B0402020203020204" pitchFamily="34" charset="77"/>
            </a:rPr>
            <a:t>¿Provienen de una misma fuente?</a:t>
          </a:r>
        </a:p>
        <a:p>
          <a:r>
            <a:rPr lang="es-US" sz="1400" b="0" i="0" dirty="0">
              <a:latin typeface="Avenir Light" panose="020B0402020203020204" pitchFamily="34" charset="77"/>
            </a:rPr>
            <a:t>¿Existen otras fuentes más provechosas para generar mis ingresos</a:t>
          </a:r>
        </a:p>
        <a:p>
          <a:r>
            <a:rPr lang="es-US" sz="1400" b="0" i="0" dirty="0">
              <a:latin typeface="Avenir Light" panose="020B0402020203020204" pitchFamily="34" charset="77"/>
            </a:rPr>
            <a:t>¿Podría perder la capacidad para generar estos ingresos?</a:t>
          </a:r>
        </a:p>
      </dgm:t>
    </dgm:pt>
    <dgm:pt modelId="{DEECF995-1EA4-6D43-8C14-6FCED82B44F5}" type="parTrans" cxnId="{E22575B1-490D-A044-91BB-0CDA39A841EA}">
      <dgm:prSet/>
      <dgm:spPr/>
      <dgm:t>
        <a:bodyPr/>
        <a:lstStyle/>
        <a:p>
          <a:endParaRPr lang="es-ES"/>
        </a:p>
      </dgm:t>
    </dgm:pt>
    <dgm:pt modelId="{3BBB4A27-D116-4149-90A5-2702B72ECCBC}" type="sibTrans" cxnId="{E22575B1-490D-A044-91BB-0CDA39A841EA}">
      <dgm:prSet/>
      <dgm:spPr/>
      <dgm:t>
        <a:bodyPr/>
        <a:lstStyle/>
        <a:p>
          <a:endParaRPr lang="es-ES"/>
        </a:p>
      </dgm:t>
    </dgm:pt>
    <dgm:pt modelId="{358B81A2-AE62-BE4F-9F01-D3E33F716305}">
      <dgm:prSet custT="1"/>
      <dgm:spPr/>
      <dgm:t>
        <a:bodyPr anchor="ctr"/>
        <a:lstStyle/>
        <a:p>
          <a:pPr>
            <a:lnSpc>
              <a:spcPct val="100000"/>
            </a:lnSpc>
          </a:pPr>
          <a:r>
            <a:rPr lang="es-US" sz="1400" b="0" i="0" dirty="0">
              <a:latin typeface="Avenir Light" panose="020B0402020203020204" pitchFamily="34" charset="77"/>
            </a:rPr>
            <a:t>Oportunidad (podría recibir más)</a:t>
          </a:r>
        </a:p>
      </dgm:t>
    </dgm:pt>
    <dgm:pt modelId="{D5E92DE4-DCC2-3B43-BFBB-E597E70AD154}" type="parTrans" cxnId="{37DE90E3-A542-CE49-AF56-44A6A9EC96D0}">
      <dgm:prSet/>
      <dgm:spPr/>
      <dgm:t>
        <a:bodyPr/>
        <a:lstStyle/>
        <a:p>
          <a:endParaRPr lang="es-ES"/>
        </a:p>
      </dgm:t>
    </dgm:pt>
    <dgm:pt modelId="{AF049DF5-F39C-5943-A283-A24C1F0AE422}" type="sibTrans" cxnId="{37DE90E3-A542-CE49-AF56-44A6A9EC96D0}">
      <dgm:prSet/>
      <dgm:spPr/>
      <dgm:t>
        <a:bodyPr/>
        <a:lstStyle/>
        <a:p>
          <a:endParaRPr lang="es-ES"/>
        </a:p>
      </dgm:t>
    </dgm:pt>
    <dgm:pt modelId="{CBBEE61B-F477-9D42-B540-7D036DFF6131}" type="pres">
      <dgm:prSet presAssocID="{59815D51-B96A-6443-9099-9CFA0A5746F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DO"/>
        </a:p>
      </dgm:t>
    </dgm:pt>
    <dgm:pt modelId="{F6C7C8B5-27F8-5042-8112-7ED04543198B}" type="pres">
      <dgm:prSet presAssocID="{1923C191-5E2A-E747-80B5-B2FA79D66879}" presName="thickLine" presStyleLbl="alignNode1" presStyleIdx="0" presStyleCnt="1"/>
      <dgm:spPr/>
    </dgm:pt>
    <dgm:pt modelId="{C2973DBB-A991-0C45-821A-3930F76D1408}" type="pres">
      <dgm:prSet presAssocID="{1923C191-5E2A-E747-80B5-B2FA79D66879}" presName="horz1" presStyleCnt="0"/>
      <dgm:spPr/>
    </dgm:pt>
    <dgm:pt modelId="{A793CBF4-2EFE-154B-8CE0-443621AE4C32}" type="pres">
      <dgm:prSet presAssocID="{1923C191-5E2A-E747-80B5-B2FA79D66879}" presName="tx1" presStyleLbl="revTx" presStyleIdx="0" presStyleCnt="8"/>
      <dgm:spPr/>
      <dgm:t>
        <a:bodyPr/>
        <a:lstStyle/>
        <a:p>
          <a:endParaRPr lang="es-DO"/>
        </a:p>
      </dgm:t>
    </dgm:pt>
    <dgm:pt modelId="{4488FA45-C4DC-C641-97E3-F31A976F0878}" type="pres">
      <dgm:prSet presAssocID="{1923C191-5E2A-E747-80B5-B2FA79D66879}" presName="vert1" presStyleCnt="0"/>
      <dgm:spPr/>
    </dgm:pt>
    <dgm:pt modelId="{9C160DB2-F959-0F46-AE6E-2FC5884658C7}" type="pres">
      <dgm:prSet presAssocID="{E875CDA5-DDD3-E242-AAC9-C65E03A7CEC2}" presName="vertSpace2a" presStyleCnt="0"/>
      <dgm:spPr/>
    </dgm:pt>
    <dgm:pt modelId="{C0FD6AC0-03A9-8F4D-B71E-DC4C70674EB3}" type="pres">
      <dgm:prSet presAssocID="{E875CDA5-DDD3-E242-AAC9-C65E03A7CEC2}" presName="horz2" presStyleCnt="0"/>
      <dgm:spPr/>
    </dgm:pt>
    <dgm:pt modelId="{2477926B-513A-6147-BA86-A5FF8C856DCD}" type="pres">
      <dgm:prSet presAssocID="{E875CDA5-DDD3-E242-AAC9-C65E03A7CEC2}" presName="horzSpace2" presStyleCnt="0"/>
      <dgm:spPr/>
    </dgm:pt>
    <dgm:pt modelId="{6073BBFF-CDA8-B346-9911-4F3494F4AFA5}" type="pres">
      <dgm:prSet presAssocID="{E875CDA5-DDD3-E242-AAC9-C65E03A7CEC2}" presName="tx2" presStyleLbl="revTx" presStyleIdx="1" presStyleCnt="8" custScaleX="86909"/>
      <dgm:spPr/>
      <dgm:t>
        <a:bodyPr/>
        <a:lstStyle/>
        <a:p>
          <a:endParaRPr lang="es-DO"/>
        </a:p>
      </dgm:t>
    </dgm:pt>
    <dgm:pt modelId="{3640D780-7F0A-A645-9E12-45A9D0878A3F}" type="pres">
      <dgm:prSet presAssocID="{E875CDA5-DDD3-E242-AAC9-C65E03A7CEC2}" presName="vert2" presStyleCnt="0"/>
      <dgm:spPr/>
    </dgm:pt>
    <dgm:pt modelId="{02278ADE-17C8-EA47-8880-6CB8BEF482D2}" type="pres">
      <dgm:prSet presAssocID="{225AAD8D-BBB7-004C-8BB4-A1A896ABB861}" presName="horz3" presStyleCnt="0"/>
      <dgm:spPr/>
    </dgm:pt>
    <dgm:pt modelId="{D83420AE-4A0C-5543-85AE-E87784724930}" type="pres">
      <dgm:prSet presAssocID="{225AAD8D-BBB7-004C-8BB4-A1A896ABB861}" presName="horzSpace3" presStyleCnt="0"/>
      <dgm:spPr/>
    </dgm:pt>
    <dgm:pt modelId="{B972E703-8507-4944-8247-61DF7FDB771A}" type="pres">
      <dgm:prSet presAssocID="{225AAD8D-BBB7-004C-8BB4-A1A896ABB861}" presName="tx3" presStyleLbl="revTx" presStyleIdx="2" presStyleCnt="8"/>
      <dgm:spPr/>
      <dgm:t>
        <a:bodyPr/>
        <a:lstStyle/>
        <a:p>
          <a:endParaRPr lang="es-DO"/>
        </a:p>
      </dgm:t>
    </dgm:pt>
    <dgm:pt modelId="{2178F7C0-C04B-4946-86A4-299AE338673B}" type="pres">
      <dgm:prSet presAssocID="{225AAD8D-BBB7-004C-8BB4-A1A896ABB861}" presName="vert3" presStyleCnt="0"/>
      <dgm:spPr/>
    </dgm:pt>
    <dgm:pt modelId="{1D05359F-544C-AC41-8F5E-85EF821AB4E3}" type="pres">
      <dgm:prSet presAssocID="{D1A4341D-CC37-D548-B2F0-28F6DC88AFC8}" presName="thinLine3" presStyleLbl="callout" presStyleIdx="0" presStyleCnt="5"/>
      <dgm:spPr/>
    </dgm:pt>
    <dgm:pt modelId="{AB62D283-0587-4F4E-B94E-25A48977E62B}" type="pres">
      <dgm:prSet presAssocID="{AD3A24F7-B304-9949-A21E-14151BDE5BE8}" presName="horz3" presStyleCnt="0"/>
      <dgm:spPr/>
    </dgm:pt>
    <dgm:pt modelId="{9EF10A9D-709B-AD4A-A4A8-05A51B4E7F83}" type="pres">
      <dgm:prSet presAssocID="{AD3A24F7-B304-9949-A21E-14151BDE5BE8}" presName="horzSpace3" presStyleCnt="0"/>
      <dgm:spPr/>
    </dgm:pt>
    <dgm:pt modelId="{E67E574D-A913-4542-8152-288EB14D4867}" type="pres">
      <dgm:prSet presAssocID="{AD3A24F7-B304-9949-A21E-14151BDE5BE8}" presName="tx3" presStyleLbl="revTx" presStyleIdx="3" presStyleCnt="8"/>
      <dgm:spPr/>
      <dgm:t>
        <a:bodyPr/>
        <a:lstStyle/>
        <a:p>
          <a:endParaRPr lang="es-DO"/>
        </a:p>
      </dgm:t>
    </dgm:pt>
    <dgm:pt modelId="{72225596-771C-6B41-90B9-8AD8186009A9}" type="pres">
      <dgm:prSet presAssocID="{AD3A24F7-B304-9949-A21E-14151BDE5BE8}" presName="vert3" presStyleCnt="0"/>
      <dgm:spPr/>
    </dgm:pt>
    <dgm:pt modelId="{F6E88B62-3F3F-5140-944C-42288BA3E12B}" type="pres">
      <dgm:prSet presAssocID="{4D84AF6C-857D-B749-9FD1-528D7CD6EE88}" presName="thinLine3" presStyleLbl="callout" presStyleIdx="1" presStyleCnt="5"/>
      <dgm:spPr/>
    </dgm:pt>
    <dgm:pt modelId="{07AB99F9-5D8F-DD42-A001-759190247995}" type="pres">
      <dgm:prSet presAssocID="{3B1FFA35-4933-2245-8D30-6DAF1DA683DC}" presName="horz3" presStyleCnt="0"/>
      <dgm:spPr/>
    </dgm:pt>
    <dgm:pt modelId="{4F2A9365-9860-0A4B-A49C-92DE3CC5F2DA}" type="pres">
      <dgm:prSet presAssocID="{3B1FFA35-4933-2245-8D30-6DAF1DA683DC}" presName="horzSpace3" presStyleCnt="0"/>
      <dgm:spPr/>
    </dgm:pt>
    <dgm:pt modelId="{86D682E6-E948-1B42-96C7-6EC201E40A58}" type="pres">
      <dgm:prSet presAssocID="{3B1FFA35-4933-2245-8D30-6DAF1DA683DC}" presName="tx3" presStyleLbl="revTx" presStyleIdx="4" presStyleCnt="8"/>
      <dgm:spPr/>
      <dgm:t>
        <a:bodyPr/>
        <a:lstStyle/>
        <a:p>
          <a:endParaRPr lang="es-DO"/>
        </a:p>
      </dgm:t>
    </dgm:pt>
    <dgm:pt modelId="{5FFEFD09-B4E3-6246-8EEF-550B27E1F79E}" type="pres">
      <dgm:prSet presAssocID="{3B1FFA35-4933-2245-8D30-6DAF1DA683DC}" presName="vert3" presStyleCnt="0"/>
      <dgm:spPr/>
    </dgm:pt>
    <dgm:pt modelId="{CB2AB99A-81AD-574B-8DCD-1BF464203149}" type="pres">
      <dgm:prSet presAssocID="{65431671-7E94-734D-81BA-5547070F4DD4}" presName="thinLine3" presStyleLbl="callout" presStyleIdx="2" presStyleCnt="5"/>
      <dgm:spPr/>
    </dgm:pt>
    <dgm:pt modelId="{76B1E9F6-CB68-334A-9124-10CA65BEAF37}" type="pres">
      <dgm:prSet presAssocID="{358B81A2-AE62-BE4F-9F01-D3E33F716305}" presName="horz3" presStyleCnt="0"/>
      <dgm:spPr/>
    </dgm:pt>
    <dgm:pt modelId="{56644F96-BAB7-CD4A-B1BB-6DE128A2289C}" type="pres">
      <dgm:prSet presAssocID="{358B81A2-AE62-BE4F-9F01-D3E33F716305}" presName="horzSpace3" presStyleCnt="0"/>
      <dgm:spPr/>
    </dgm:pt>
    <dgm:pt modelId="{5554B4E7-9364-E044-9082-D0A83B3D6681}" type="pres">
      <dgm:prSet presAssocID="{358B81A2-AE62-BE4F-9F01-D3E33F716305}" presName="tx3" presStyleLbl="revTx" presStyleIdx="5" presStyleCnt="8"/>
      <dgm:spPr/>
      <dgm:t>
        <a:bodyPr/>
        <a:lstStyle/>
        <a:p>
          <a:endParaRPr lang="es-DO"/>
        </a:p>
      </dgm:t>
    </dgm:pt>
    <dgm:pt modelId="{9F93D9AE-D3D6-D246-B866-ED754A88E834}" type="pres">
      <dgm:prSet presAssocID="{358B81A2-AE62-BE4F-9F01-D3E33F716305}" presName="vert3" presStyleCnt="0"/>
      <dgm:spPr/>
    </dgm:pt>
    <dgm:pt modelId="{6CA60612-6324-B541-BD4C-F15D58F5FBC1}" type="pres">
      <dgm:prSet presAssocID="{E875CDA5-DDD3-E242-AAC9-C65E03A7CEC2}" presName="thinLine2b" presStyleLbl="callout" presStyleIdx="3" presStyleCnt="5"/>
      <dgm:spPr/>
    </dgm:pt>
    <dgm:pt modelId="{3E4CA17B-375D-224D-B7C7-823C98EAA72D}" type="pres">
      <dgm:prSet presAssocID="{E875CDA5-DDD3-E242-AAC9-C65E03A7CEC2}" presName="vertSpace2b" presStyleCnt="0"/>
      <dgm:spPr/>
    </dgm:pt>
    <dgm:pt modelId="{7F5A5736-BDED-CB4D-8A3E-EDA7D5E65915}" type="pres">
      <dgm:prSet presAssocID="{A666BB06-250D-8843-B6A1-F2C17E97AA21}" presName="horz2" presStyleCnt="0"/>
      <dgm:spPr/>
    </dgm:pt>
    <dgm:pt modelId="{C1EF9A17-027A-2F48-A0D3-297F7D74B090}" type="pres">
      <dgm:prSet presAssocID="{A666BB06-250D-8843-B6A1-F2C17E97AA21}" presName="horzSpace2" presStyleCnt="0"/>
      <dgm:spPr/>
    </dgm:pt>
    <dgm:pt modelId="{6DED77EB-A01F-E64D-A164-93A7689EC160}" type="pres">
      <dgm:prSet presAssocID="{A666BB06-250D-8843-B6A1-F2C17E97AA21}" presName="tx2" presStyleLbl="revTx" presStyleIdx="6" presStyleCnt="8" custScaleX="87721"/>
      <dgm:spPr/>
      <dgm:t>
        <a:bodyPr/>
        <a:lstStyle/>
        <a:p>
          <a:endParaRPr lang="es-DO"/>
        </a:p>
      </dgm:t>
    </dgm:pt>
    <dgm:pt modelId="{04B8BF0D-A6AE-624E-B752-80978F277CFD}" type="pres">
      <dgm:prSet presAssocID="{A666BB06-250D-8843-B6A1-F2C17E97AA21}" presName="vert2" presStyleCnt="0"/>
      <dgm:spPr/>
    </dgm:pt>
    <dgm:pt modelId="{7E19DCCF-C852-2741-96D3-04DEE1EDDF8D}" type="pres">
      <dgm:prSet presAssocID="{6650730B-0FDA-9648-9CAE-619468D08981}" presName="horz3" presStyleCnt="0"/>
      <dgm:spPr/>
    </dgm:pt>
    <dgm:pt modelId="{F2F3F903-F4FD-0A42-A079-F46FE44AC787}" type="pres">
      <dgm:prSet presAssocID="{6650730B-0FDA-9648-9CAE-619468D08981}" presName="horzSpace3" presStyleCnt="0"/>
      <dgm:spPr/>
    </dgm:pt>
    <dgm:pt modelId="{1235DEA4-85F3-BD43-B4DA-689858601286}" type="pres">
      <dgm:prSet presAssocID="{6650730B-0FDA-9648-9CAE-619468D08981}" presName="tx3" presStyleLbl="revTx" presStyleIdx="7" presStyleCnt="8"/>
      <dgm:spPr/>
      <dgm:t>
        <a:bodyPr/>
        <a:lstStyle/>
        <a:p>
          <a:endParaRPr lang="es-DO"/>
        </a:p>
      </dgm:t>
    </dgm:pt>
    <dgm:pt modelId="{A6D28B10-EE36-544F-B45C-F234085F3EA2}" type="pres">
      <dgm:prSet presAssocID="{6650730B-0FDA-9648-9CAE-619468D08981}" presName="vert3" presStyleCnt="0"/>
      <dgm:spPr/>
    </dgm:pt>
    <dgm:pt modelId="{CB4E35B7-878E-344A-B3B2-8165CEE9D1E1}" type="pres">
      <dgm:prSet presAssocID="{A666BB06-250D-8843-B6A1-F2C17E97AA21}" presName="thinLine2b" presStyleLbl="callout" presStyleIdx="4" presStyleCnt="5"/>
      <dgm:spPr/>
    </dgm:pt>
    <dgm:pt modelId="{F79FA666-B03D-8A48-B0C6-CA91935CC6AF}" type="pres">
      <dgm:prSet presAssocID="{A666BB06-250D-8843-B6A1-F2C17E97AA21}" presName="vertSpace2b" presStyleCnt="0"/>
      <dgm:spPr/>
    </dgm:pt>
  </dgm:ptLst>
  <dgm:cxnLst>
    <dgm:cxn modelId="{23A29C94-3C24-2C47-88BA-BFC3D910E9F4}" srcId="{E875CDA5-DDD3-E242-AAC9-C65E03A7CEC2}" destId="{225AAD8D-BBB7-004C-8BB4-A1A896ABB861}" srcOrd="0" destOrd="0" parTransId="{E7309E10-4514-D743-860C-717BB5E2F2D7}" sibTransId="{D1A4341D-CC37-D548-B2F0-28F6DC88AFC8}"/>
    <dgm:cxn modelId="{8CCE87F1-0BCA-E748-9AB0-C72D1FC2F4A0}" srcId="{E875CDA5-DDD3-E242-AAC9-C65E03A7CEC2}" destId="{3B1FFA35-4933-2245-8D30-6DAF1DA683DC}" srcOrd="2" destOrd="0" parTransId="{935867F0-C807-E341-85C0-87763943F3FC}" sibTransId="{65431671-7E94-734D-81BA-5547070F4DD4}"/>
    <dgm:cxn modelId="{CAB1BA10-611F-7D4F-9037-1195B1127345}" type="presOf" srcId="{AD3A24F7-B304-9949-A21E-14151BDE5BE8}" destId="{E67E574D-A913-4542-8152-288EB14D4867}" srcOrd="0" destOrd="0" presId="urn:microsoft.com/office/officeart/2008/layout/LinedList"/>
    <dgm:cxn modelId="{DBE703CF-5D2C-3B47-939F-F603AC3D1AC2}" srcId="{59815D51-B96A-6443-9099-9CFA0A5746F4}" destId="{1923C191-5E2A-E747-80B5-B2FA79D66879}" srcOrd="0" destOrd="0" parTransId="{C90D75A3-1104-E545-A2F0-0FBC10C888AF}" sibTransId="{69DDDC5B-1DB6-194D-8E46-B24D3CF221D1}"/>
    <dgm:cxn modelId="{77BA782F-184E-C74A-B5D5-F896FA3ABEDE}" type="presOf" srcId="{358B81A2-AE62-BE4F-9F01-D3E33F716305}" destId="{5554B4E7-9364-E044-9082-D0A83B3D6681}" srcOrd="0" destOrd="0" presId="urn:microsoft.com/office/officeart/2008/layout/LinedList"/>
    <dgm:cxn modelId="{4A23DE04-D5FB-654E-9E83-C78ABA091460}" type="presOf" srcId="{A666BB06-250D-8843-B6A1-F2C17E97AA21}" destId="{6DED77EB-A01F-E64D-A164-93A7689EC160}" srcOrd="0" destOrd="0" presId="urn:microsoft.com/office/officeart/2008/layout/LinedList"/>
    <dgm:cxn modelId="{05853267-2035-C149-826D-F431BB34EE56}" srcId="{E875CDA5-DDD3-E242-AAC9-C65E03A7CEC2}" destId="{AD3A24F7-B304-9949-A21E-14151BDE5BE8}" srcOrd="1" destOrd="0" parTransId="{A8ED6975-6C89-E34C-A9D1-D42446363A0C}" sibTransId="{4D84AF6C-857D-B749-9FD1-528D7CD6EE88}"/>
    <dgm:cxn modelId="{E22575B1-490D-A044-91BB-0CDA39A841EA}" srcId="{A666BB06-250D-8843-B6A1-F2C17E97AA21}" destId="{6650730B-0FDA-9648-9CAE-619468D08981}" srcOrd="0" destOrd="0" parTransId="{DEECF995-1EA4-6D43-8C14-6FCED82B44F5}" sibTransId="{3BBB4A27-D116-4149-90A5-2702B72ECCBC}"/>
    <dgm:cxn modelId="{4B6261AA-6D3F-3841-A86E-EA4EC7B27A58}" type="presOf" srcId="{59815D51-B96A-6443-9099-9CFA0A5746F4}" destId="{CBBEE61B-F477-9D42-B540-7D036DFF6131}" srcOrd="0" destOrd="0" presId="urn:microsoft.com/office/officeart/2008/layout/LinedList"/>
    <dgm:cxn modelId="{7FED6574-B291-384E-8603-CEEB3DD4611E}" type="presOf" srcId="{E875CDA5-DDD3-E242-AAC9-C65E03A7CEC2}" destId="{6073BBFF-CDA8-B346-9911-4F3494F4AFA5}" srcOrd="0" destOrd="0" presId="urn:microsoft.com/office/officeart/2008/layout/LinedList"/>
    <dgm:cxn modelId="{FFAD34F5-6874-CD49-BA3C-6E1172253DB3}" srcId="{1923C191-5E2A-E747-80B5-B2FA79D66879}" destId="{E875CDA5-DDD3-E242-AAC9-C65E03A7CEC2}" srcOrd="0" destOrd="0" parTransId="{77B8039B-B6E4-B849-8BA9-B0D5395C0880}" sibTransId="{AADF5206-6BCF-F846-8BC5-67E3293501B8}"/>
    <dgm:cxn modelId="{BF0032A4-C7F6-5D4F-AAB4-F482AC7D9D76}" srcId="{1923C191-5E2A-E747-80B5-B2FA79D66879}" destId="{A666BB06-250D-8843-B6A1-F2C17E97AA21}" srcOrd="1" destOrd="0" parTransId="{9F78C81A-A4B9-354D-B972-8F3CC78255DC}" sibTransId="{AA54E449-9814-E342-9130-E90759171ED8}"/>
    <dgm:cxn modelId="{37DE90E3-A542-CE49-AF56-44A6A9EC96D0}" srcId="{E875CDA5-DDD3-E242-AAC9-C65E03A7CEC2}" destId="{358B81A2-AE62-BE4F-9F01-D3E33F716305}" srcOrd="3" destOrd="0" parTransId="{D5E92DE4-DCC2-3B43-BFBB-E597E70AD154}" sibTransId="{AF049DF5-F39C-5943-A283-A24C1F0AE422}"/>
    <dgm:cxn modelId="{E4F86F80-0781-014B-857C-F536CE45597C}" type="presOf" srcId="{6650730B-0FDA-9648-9CAE-619468D08981}" destId="{1235DEA4-85F3-BD43-B4DA-689858601286}" srcOrd="0" destOrd="0" presId="urn:microsoft.com/office/officeart/2008/layout/LinedList"/>
    <dgm:cxn modelId="{1C10E56E-14F3-3F4D-975F-E34A9C2E3F12}" type="presOf" srcId="{225AAD8D-BBB7-004C-8BB4-A1A896ABB861}" destId="{B972E703-8507-4944-8247-61DF7FDB771A}" srcOrd="0" destOrd="0" presId="urn:microsoft.com/office/officeart/2008/layout/LinedList"/>
    <dgm:cxn modelId="{54C4AB67-A3B5-A34F-926F-3A3872D1A6D3}" type="presOf" srcId="{1923C191-5E2A-E747-80B5-B2FA79D66879}" destId="{A793CBF4-2EFE-154B-8CE0-443621AE4C32}" srcOrd="0" destOrd="0" presId="urn:microsoft.com/office/officeart/2008/layout/LinedList"/>
    <dgm:cxn modelId="{F604ACBF-E987-1A40-81FF-1842A88D1E44}" type="presOf" srcId="{3B1FFA35-4933-2245-8D30-6DAF1DA683DC}" destId="{86D682E6-E948-1B42-96C7-6EC201E40A58}" srcOrd="0" destOrd="0" presId="urn:microsoft.com/office/officeart/2008/layout/LinedList"/>
    <dgm:cxn modelId="{43193DAF-3F5F-814F-A75A-35C853461ADA}" type="presParOf" srcId="{CBBEE61B-F477-9D42-B540-7D036DFF6131}" destId="{F6C7C8B5-27F8-5042-8112-7ED04543198B}" srcOrd="0" destOrd="0" presId="urn:microsoft.com/office/officeart/2008/layout/LinedList"/>
    <dgm:cxn modelId="{69300A16-086A-7347-8460-36DF1453E359}" type="presParOf" srcId="{CBBEE61B-F477-9D42-B540-7D036DFF6131}" destId="{C2973DBB-A991-0C45-821A-3930F76D1408}" srcOrd="1" destOrd="0" presId="urn:microsoft.com/office/officeart/2008/layout/LinedList"/>
    <dgm:cxn modelId="{D005E921-D4CB-A44F-AC3C-DE6326D1FD38}" type="presParOf" srcId="{C2973DBB-A991-0C45-821A-3930F76D1408}" destId="{A793CBF4-2EFE-154B-8CE0-443621AE4C32}" srcOrd="0" destOrd="0" presId="urn:microsoft.com/office/officeart/2008/layout/LinedList"/>
    <dgm:cxn modelId="{35B0C690-FE9B-8F4E-91C0-05F99E4F682F}" type="presParOf" srcId="{C2973DBB-A991-0C45-821A-3930F76D1408}" destId="{4488FA45-C4DC-C641-97E3-F31A976F0878}" srcOrd="1" destOrd="0" presId="urn:microsoft.com/office/officeart/2008/layout/LinedList"/>
    <dgm:cxn modelId="{811D9C80-4C3F-5F4C-871A-A7EDB13E135C}" type="presParOf" srcId="{4488FA45-C4DC-C641-97E3-F31A976F0878}" destId="{9C160DB2-F959-0F46-AE6E-2FC5884658C7}" srcOrd="0" destOrd="0" presId="urn:microsoft.com/office/officeart/2008/layout/LinedList"/>
    <dgm:cxn modelId="{401314BA-90B6-C24F-8368-06EC0C2A7CAF}" type="presParOf" srcId="{4488FA45-C4DC-C641-97E3-F31A976F0878}" destId="{C0FD6AC0-03A9-8F4D-B71E-DC4C70674EB3}" srcOrd="1" destOrd="0" presId="urn:microsoft.com/office/officeart/2008/layout/LinedList"/>
    <dgm:cxn modelId="{7077C015-8C1F-894D-90C9-9C305CCE71AC}" type="presParOf" srcId="{C0FD6AC0-03A9-8F4D-B71E-DC4C70674EB3}" destId="{2477926B-513A-6147-BA86-A5FF8C856DCD}" srcOrd="0" destOrd="0" presId="urn:microsoft.com/office/officeart/2008/layout/LinedList"/>
    <dgm:cxn modelId="{6BF44A0B-9614-3043-892F-CB7B6238AFB1}" type="presParOf" srcId="{C0FD6AC0-03A9-8F4D-B71E-DC4C70674EB3}" destId="{6073BBFF-CDA8-B346-9911-4F3494F4AFA5}" srcOrd="1" destOrd="0" presId="urn:microsoft.com/office/officeart/2008/layout/LinedList"/>
    <dgm:cxn modelId="{BF95CCFA-F7C3-8941-841F-35349E8ABDB4}" type="presParOf" srcId="{C0FD6AC0-03A9-8F4D-B71E-DC4C70674EB3}" destId="{3640D780-7F0A-A645-9E12-45A9D0878A3F}" srcOrd="2" destOrd="0" presId="urn:microsoft.com/office/officeart/2008/layout/LinedList"/>
    <dgm:cxn modelId="{19E4866E-8678-5147-AE35-908F22CD468A}" type="presParOf" srcId="{3640D780-7F0A-A645-9E12-45A9D0878A3F}" destId="{02278ADE-17C8-EA47-8880-6CB8BEF482D2}" srcOrd="0" destOrd="0" presId="urn:microsoft.com/office/officeart/2008/layout/LinedList"/>
    <dgm:cxn modelId="{D5AD99BE-DCC9-BA48-A9EC-A14DA33F0087}" type="presParOf" srcId="{02278ADE-17C8-EA47-8880-6CB8BEF482D2}" destId="{D83420AE-4A0C-5543-85AE-E87784724930}" srcOrd="0" destOrd="0" presId="urn:microsoft.com/office/officeart/2008/layout/LinedList"/>
    <dgm:cxn modelId="{B76E939A-CEBB-4945-BC47-02D6457259A5}" type="presParOf" srcId="{02278ADE-17C8-EA47-8880-6CB8BEF482D2}" destId="{B972E703-8507-4944-8247-61DF7FDB771A}" srcOrd="1" destOrd="0" presId="urn:microsoft.com/office/officeart/2008/layout/LinedList"/>
    <dgm:cxn modelId="{4BBF4008-E335-2045-A72B-051CCE0907F6}" type="presParOf" srcId="{02278ADE-17C8-EA47-8880-6CB8BEF482D2}" destId="{2178F7C0-C04B-4946-86A4-299AE338673B}" srcOrd="2" destOrd="0" presId="urn:microsoft.com/office/officeart/2008/layout/LinedList"/>
    <dgm:cxn modelId="{40EFC4CA-1610-C347-A3AF-760990730522}" type="presParOf" srcId="{3640D780-7F0A-A645-9E12-45A9D0878A3F}" destId="{1D05359F-544C-AC41-8F5E-85EF821AB4E3}" srcOrd="1" destOrd="0" presId="urn:microsoft.com/office/officeart/2008/layout/LinedList"/>
    <dgm:cxn modelId="{E0B03E39-F361-3544-A600-C37BF94DAC55}" type="presParOf" srcId="{3640D780-7F0A-A645-9E12-45A9D0878A3F}" destId="{AB62D283-0587-4F4E-B94E-25A48977E62B}" srcOrd="2" destOrd="0" presId="urn:microsoft.com/office/officeart/2008/layout/LinedList"/>
    <dgm:cxn modelId="{5E11CD9F-EAC8-B549-A146-C4EC7F67F307}" type="presParOf" srcId="{AB62D283-0587-4F4E-B94E-25A48977E62B}" destId="{9EF10A9D-709B-AD4A-A4A8-05A51B4E7F83}" srcOrd="0" destOrd="0" presId="urn:microsoft.com/office/officeart/2008/layout/LinedList"/>
    <dgm:cxn modelId="{1AB05C5C-A202-1B41-87AA-7426741875C2}" type="presParOf" srcId="{AB62D283-0587-4F4E-B94E-25A48977E62B}" destId="{E67E574D-A913-4542-8152-288EB14D4867}" srcOrd="1" destOrd="0" presId="urn:microsoft.com/office/officeart/2008/layout/LinedList"/>
    <dgm:cxn modelId="{7CC9D8F1-2CE2-F04B-A2A4-D732ED1D6992}" type="presParOf" srcId="{AB62D283-0587-4F4E-B94E-25A48977E62B}" destId="{72225596-771C-6B41-90B9-8AD8186009A9}" srcOrd="2" destOrd="0" presId="urn:microsoft.com/office/officeart/2008/layout/LinedList"/>
    <dgm:cxn modelId="{EB14652A-5D59-B945-878B-1A5142CB588E}" type="presParOf" srcId="{3640D780-7F0A-A645-9E12-45A9D0878A3F}" destId="{F6E88B62-3F3F-5140-944C-42288BA3E12B}" srcOrd="3" destOrd="0" presId="urn:microsoft.com/office/officeart/2008/layout/LinedList"/>
    <dgm:cxn modelId="{327298CD-FE59-C548-B7B3-8271A930F3A4}" type="presParOf" srcId="{3640D780-7F0A-A645-9E12-45A9D0878A3F}" destId="{07AB99F9-5D8F-DD42-A001-759190247995}" srcOrd="4" destOrd="0" presId="urn:microsoft.com/office/officeart/2008/layout/LinedList"/>
    <dgm:cxn modelId="{A491A897-966F-1B40-947F-375675ED5586}" type="presParOf" srcId="{07AB99F9-5D8F-DD42-A001-759190247995}" destId="{4F2A9365-9860-0A4B-A49C-92DE3CC5F2DA}" srcOrd="0" destOrd="0" presId="urn:microsoft.com/office/officeart/2008/layout/LinedList"/>
    <dgm:cxn modelId="{68182318-7333-E94A-AC02-2ADAD65E87FA}" type="presParOf" srcId="{07AB99F9-5D8F-DD42-A001-759190247995}" destId="{86D682E6-E948-1B42-96C7-6EC201E40A58}" srcOrd="1" destOrd="0" presId="urn:microsoft.com/office/officeart/2008/layout/LinedList"/>
    <dgm:cxn modelId="{EAE2EE69-C1B4-574F-876B-8536AA51D829}" type="presParOf" srcId="{07AB99F9-5D8F-DD42-A001-759190247995}" destId="{5FFEFD09-B4E3-6246-8EEF-550B27E1F79E}" srcOrd="2" destOrd="0" presId="urn:microsoft.com/office/officeart/2008/layout/LinedList"/>
    <dgm:cxn modelId="{8BDADBFC-6F83-274C-9208-0D0679F24B52}" type="presParOf" srcId="{3640D780-7F0A-A645-9E12-45A9D0878A3F}" destId="{CB2AB99A-81AD-574B-8DCD-1BF464203149}" srcOrd="5" destOrd="0" presId="urn:microsoft.com/office/officeart/2008/layout/LinedList"/>
    <dgm:cxn modelId="{B99F956B-F268-674A-87DF-F5C82811D40F}" type="presParOf" srcId="{3640D780-7F0A-A645-9E12-45A9D0878A3F}" destId="{76B1E9F6-CB68-334A-9124-10CA65BEAF37}" srcOrd="6" destOrd="0" presId="urn:microsoft.com/office/officeart/2008/layout/LinedList"/>
    <dgm:cxn modelId="{CEF30385-85C6-354A-8AFA-29E6C9F855B5}" type="presParOf" srcId="{76B1E9F6-CB68-334A-9124-10CA65BEAF37}" destId="{56644F96-BAB7-CD4A-B1BB-6DE128A2289C}" srcOrd="0" destOrd="0" presId="urn:microsoft.com/office/officeart/2008/layout/LinedList"/>
    <dgm:cxn modelId="{4D41F87B-4DDF-4A4F-A601-F2610FC4DD53}" type="presParOf" srcId="{76B1E9F6-CB68-334A-9124-10CA65BEAF37}" destId="{5554B4E7-9364-E044-9082-D0A83B3D6681}" srcOrd="1" destOrd="0" presId="urn:microsoft.com/office/officeart/2008/layout/LinedList"/>
    <dgm:cxn modelId="{F0D0E175-DABC-3B4A-8698-8E5FF546E5D1}" type="presParOf" srcId="{76B1E9F6-CB68-334A-9124-10CA65BEAF37}" destId="{9F93D9AE-D3D6-D246-B866-ED754A88E834}" srcOrd="2" destOrd="0" presId="urn:microsoft.com/office/officeart/2008/layout/LinedList"/>
    <dgm:cxn modelId="{08441FC9-8A0B-B44C-B964-3743C45851A9}" type="presParOf" srcId="{4488FA45-C4DC-C641-97E3-F31A976F0878}" destId="{6CA60612-6324-B541-BD4C-F15D58F5FBC1}" srcOrd="2" destOrd="0" presId="urn:microsoft.com/office/officeart/2008/layout/LinedList"/>
    <dgm:cxn modelId="{FE610E7F-2F1A-C642-A8BC-59268175EA9A}" type="presParOf" srcId="{4488FA45-C4DC-C641-97E3-F31A976F0878}" destId="{3E4CA17B-375D-224D-B7C7-823C98EAA72D}" srcOrd="3" destOrd="0" presId="urn:microsoft.com/office/officeart/2008/layout/LinedList"/>
    <dgm:cxn modelId="{6A2203EC-84F8-2447-8328-827776845EE9}" type="presParOf" srcId="{4488FA45-C4DC-C641-97E3-F31A976F0878}" destId="{7F5A5736-BDED-CB4D-8A3E-EDA7D5E65915}" srcOrd="4" destOrd="0" presId="urn:microsoft.com/office/officeart/2008/layout/LinedList"/>
    <dgm:cxn modelId="{6189A3DE-C1CD-0144-8C63-E31FF9BA2DF9}" type="presParOf" srcId="{7F5A5736-BDED-CB4D-8A3E-EDA7D5E65915}" destId="{C1EF9A17-027A-2F48-A0D3-297F7D74B090}" srcOrd="0" destOrd="0" presId="urn:microsoft.com/office/officeart/2008/layout/LinedList"/>
    <dgm:cxn modelId="{328D7B4E-4A53-2F41-A243-E3A9A09FF9FE}" type="presParOf" srcId="{7F5A5736-BDED-CB4D-8A3E-EDA7D5E65915}" destId="{6DED77EB-A01F-E64D-A164-93A7689EC160}" srcOrd="1" destOrd="0" presId="urn:microsoft.com/office/officeart/2008/layout/LinedList"/>
    <dgm:cxn modelId="{E10F6750-C38B-E84F-89F0-D9C25182B862}" type="presParOf" srcId="{7F5A5736-BDED-CB4D-8A3E-EDA7D5E65915}" destId="{04B8BF0D-A6AE-624E-B752-80978F277CFD}" srcOrd="2" destOrd="0" presId="urn:microsoft.com/office/officeart/2008/layout/LinedList"/>
    <dgm:cxn modelId="{29455320-4398-C84E-A3F6-3D0C01F8B272}" type="presParOf" srcId="{04B8BF0D-A6AE-624E-B752-80978F277CFD}" destId="{7E19DCCF-C852-2741-96D3-04DEE1EDDF8D}" srcOrd="0" destOrd="0" presId="urn:microsoft.com/office/officeart/2008/layout/LinedList"/>
    <dgm:cxn modelId="{858EE5CD-7E65-8E4F-B3BB-F8B6BB43B356}" type="presParOf" srcId="{7E19DCCF-C852-2741-96D3-04DEE1EDDF8D}" destId="{F2F3F903-F4FD-0A42-A079-F46FE44AC787}" srcOrd="0" destOrd="0" presId="urn:microsoft.com/office/officeart/2008/layout/LinedList"/>
    <dgm:cxn modelId="{B445DC08-EAC2-D14C-8682-5F06A8228430}" type="presParOf" srcId="{7E19DCCF-C852-2741-96D3-04DEE1EDDF8D}" destId="{1235DEA4-85F3-BD43-B4DA-689858601286}" srcOrd="1" destOrd="0" presId="urn:microsoft.com/office/officeart/2008/layout/LinedList"/>
    <dgm:cxn modelId="{5D4312C3-9603-6A43-AA03-8B80F904D37A}" type="presParOf" srcId="{7E19DCCF-C852-2741-96D3-04DEE1EDDF8D}" destId="{A6D28B10-EE36-544F-B45C-F234085F3EA2}" srcOrd="2" destOrd="0" presId="urn:microsoft.com/office/officeart/2008/layout/LinedList"/>
    <dgm:cxn modelId="{D7591B5C-C66F-614F-BC44-CD40D3EF7317}" type="presParOf" srcId="{4488FA45-C4DC-C641-97E3-F31A976F0878}" destId="{CB4E35B7-878E-344A-B3B2-8165CEE9D1E1}" srcOrd="5" destOrd="0" presId="urn:microsoft.com/office/officeart/2008/layout/LinedList"/>
    <dgm:cxn modelId="{6C37BD23-9988-4D4B-9733-19C5D8926427}" type="presParOf" srcId="{4488FA45-C4DC-C641-97E3-F31A976F0878}" destId="{F79FA666-B03D-8A48-B0C6-CA91935CC6AF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2D6909-F9B4-A84F-BE2F-D489A57E1B8F}" type="doc">
      <dgm:prSet loTypeId="urn:microsoft.com/office/officeart/2009/3/layout/CircleRelationship" loCatId="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FA873340-B162-274C-8E50-ADFB772B131E}">
      <dgm:prSet/>
      <dgm:spPr>
        <a:solidFill>
          <a:schemeClr val="accent3"/>
        </a:solidFill>
      </dgm:spPr>
      <dgm:t>
        <a:bodyPr/>
        <a:lstStyle/>
        <a:p>
          <a:r>
            <a:rPr lang="es-US" dirty="0">
              <a:solidFill>
                <a:schemeClr val="bg1"/>
              </a:solidFill>
            </a:rPr>
            <a:t>Contenido</a:t>
          </a:r>
        </a:p>
      </dgm:t>
    </dgm:pt>
    <dgm:pt modelId="{A4788890-BF91-AF4D-AC16-7AD85EFA160B}" type="parTrans" cxnId="{ABCABC4E-931C-C644-A32D-BAD520FC7287}">
      <dgm:prSet/>
      <dgm:spPr/>
      <dgm:t>
        <a:bodyPr/>
        <a:lstStyle/>
        <a:p>
          <a:endParaRPr lang="es-ES"/>
        </a:p>
      </dgm:t>
    </dgm:pt>
    <dgm:pt modelId="{D49F2AF4-4928-C947-9561-92128232252F}" type="sibTrans" cxnId="{ABCABC4E-931C-C644-A32D-BAD520FC7287}">
      <dgm:prSet/>
      <dgm:spPr/>
      <dgm:t>
        <a:bodyPr/>
        <a:lstStyle/>
        <a:p>
          <a:endParaRPr lang="es-ES"/>
        </a:p>
      </dgm:t>
    </dgm:pt>
    <dgm:pt modelId="{6124A5CC-2086-8D46-828A-9D38282CDE66}">
      <dgm:prSet custT="1"/>
      <dgm:spPr/>
      <dgm:t>
        <a:bodyPr/>
        <a:lstStyle/>
        <a:p>
          <a:r>
            <a:rPr lang="es-US" sz="1400" dirty="0"/>
            <a:t>Cómo Generar Ingresos</a:t>
          </a:r>
        </a:p>
      </dgm:t>
    </dgm:pt>
    <dgm:pt modelId="{C115DDED-EBE9-B245-92B4-F8D7D2B958C0}" type="parTrans" cxnId="{B3E9B15D-AF54-1341-A9DB-E8D05BC202A6}">
      <dgm:prSet/>
      <dgm:spPr/>
      <dgm:t>
        <a:bodyPr/>
        <a:lstStyle/>
        <a:p>
          <a:endParaRPr lang="es-ES"/>
        </a:p>
      </dgm:t>
    </dgm:pt>
    <dgm:pt modelId="{E1D01156-34DB-6948-870F-49480A50EC80}" type="sibTrans" cxnId="{B3E9B15D-AF54-1341-A9DB-E8D05BC202A6}">
      <dgm:prSet/>
      <dgm:spPr/>
      <dgm:t>
        <a:bodyPr/>
        <a:lstStyle/>
        <a:p>
          <a:endParaRPr lang="es-ES"/>
        </a:p>
      </dgm:t>
    </dgm:pt>
    <dgm:pt modelId="{81287259-E8BB-9942-B109-1A328BA1823E}">
      <dgm:prSet custT="1"/>
      <dgm:spPr>
        <a:solidFill>
          <a:schemeClr val="accent3"/>
        </a:solidFill>
      </dgm:spPr>
      <dgm:t>
        <a:bodyPr/>
        <a:lstStyle/>
        <a:p>
          <a:r>
            <a:rPr lang="es-US" sz="1400" dirty="0">
              <a:solidFill>
                <a:schemeClr val="bg1"/>
              </a:solidFill>
            </a:rPr>
            <a:t>Cómo Manejar usar Nuestros Ingresos</a:t>
          </a:r>
        </a:p>
      </dgm:t>
    </dgm:pt>
    <dgm:pt modelId="{16C71018-1EA1-FB42-B902-7442DFE168C5}" type="parTrans" cxnId="{757863D7-3DBF-A842-908D-3F2B467DBE12}">
      <dgm:prSet/>
      <dgm:spPr/>
      <dgm:t>
        <a:bodyPr/>
        <a:lstStyle/>
        <a:p>
          <a:endParaRPr lang="es-ES"/>
        </a:p>
      </dgm:t>
    </dgm:pt>
    <dgm:pt modelId="{221C7260-DCB3-814E-A764-A39E0EF57859}" type="sibTrans" cxnId="{757863D7-3DBF-A842-908D-3F2B467DBE12}">
      <dgm:prSet/>
      <dgm:spPr/>
      <dgm:t>
        <a:bodyPr/>
        <a:lstStyle/>
        <a:p>
          <a:endParaRPr lang="es-ES"/>
        </a:p>
      </dgm:t>
    </dgm:pt>
    <dgm:pt modelId="{76C52563-4F9A-5F4B-BDA7-46BAFD0FD089}">
      <dgm:prSet custT="1"/>
      <dgm:spPr>
        <a:solidFill>
          <a:schemeClr val="accent3"/>
        </a:solidFill>
      </dgm:spPr>
      <dgm:t>
        <a:bodyPr/>
        <a:lstStyle/>
        <a:p>
          <a:r>
            <a:rPr lang="es-US" sz="1400" dirty="0">
              <a:solidFill>
                <a:schemeClr val="bg1"/>
              </a:solidFill>
            </a:rPr>
            <a:t>Elaboración del Presupuesto</a:t>
          </a:r>
        </a:p>
      </dgm:t>
    </dgm:pt>
    <dgm:pt modelId="{23E33F48-C88B-B74E-A4C7-C5DD1BA79347}" type="parTrans" cxnId="{89680B65-617E-CA47-98AF-B8092026EA39}">
      <dgm:prSet/>
      <dgm:spPr/>
      <dgm:t>
        <a:bodyPr/>
        <a:lstStyle/>
        <a:p>
          <a:endParaRPr lang="es-ES"/>
        </a:p>
      </dgm:t>
    </dgm:pt>
    <dgm:pt modelId="{5A0C942D-5E4E-1F4D-B9D6-42DF922E97CF}" type="sibTrans" cxnId="{89680B65-617E-CA47-98AF-B8092026EA39}">
      <dgm:prSet/>
      <dgm:spPr/>
      <dgm:t>
        <a:bodyPr/>
        <a:lstStyle/>
        <a:p>
          <a:endParaRPr lang="es-ES"/>
        </a:p>
      </dgm:t>
    </dgm:pt>
    <dgm:pt modelId="{B9FCCDFA-B5A4-C546-9E1F-116B67D5174F}">
      <dgm:prSet custT="1"/>
      <dgm:spPr>
        <a:solidFill>
          <a:schemeClr val="accent3"/>
        </a:solidFill>
      </dgm:spPr>
      <dgm:t>
        <a:bodyPr/>
        <a:lstStyle/>
        <a:p>
          <a:r>
            <a:rPr lang="es-US" sz="1400" dirty="0">
              <a:solidFill>
                <a:schemeClr val="bg1"/>
              </a:solidFill>
            </a:rPr>
            <a:t>Resumen</a:t>
          </a:r>
        </a:p>
      </dgm:t>
    </dgm:pt>
    <dgm:pt modelId="{9BF7165B-5F19-9249-8C69-A20B0F892023}" type="parTrans" cxnId="{FCF9E5EE-371E-7E46-8839-80C060E278BF}">
      <dgm:prSet/>
      <dgm:spPr/>
      <dgm:t>
        <a:bodyPr/>
        <a:lstStyle/>
        <a:p>
          <a:endParaRPr lang="es-ES"/>
        </a:p>
      </dgm:t>
    </dgm:pt>
    <dgm:pt modelId="{11B23150-554E-104D-9181-19B658CC42F2}" type="sibTrans" cxnId="{FCF9E5EE-371E-7E46-8839-80C060E278BF}">
      <dgm:prSet/>
      <dgm:spPr/>
      <dgm:t>
        <a:bodyPr/>
        <a:lstStyle/>
        <a:p>
          <a:endParaRPr lang="es-ES"/>
        </a:p>
      </dgm:t>
    </dgm:pt>
    <dgm:pt modelId="{D44C635F-8455-9B4B-BC34-96AAC86EDD2C}">
      <dgm:prSet custT="1"/>
      <dgm:spPr/>
      <dgm:t>
        <a:bodyPr/>
        <a:lstStyle/>
        <a:p>
          <a:r>
            <a:rPr lang="es-US" sz="1400" dirty="0"/>
            <a:t>Libertad Financiera y Calidad de Vida</a:t>
          </a:r>
        </a:p>
      </dgm:t>
    </dgm:pt>
    <dgm:pt modelId="{5D36FA20-FA59-D24F-93D7-38D84A5EF5B0}" type="parTrans" cxnId="{A5E2FBD0-1D24-8C45-893B-7A66D0249ACC}">
      <dgm:prSet/>
      <dgm:spPr/>
      <dgm:t>
        <a:bodyPr/>
        <a:lstStyle/>
        <a:p>
          <a:endParaRPr lang="es-ES"/>
        </a:p>
      </dgm:t>
    </dgm:pt>
    <dgm:pt modelId="{2E23AA9B-B682-014F-8760-5445FEAC0113}" type="sibTrans" cxnId="{A5E2FBD0-1D24-8C45-893B-7A66D0249ACC}">
      <dgm:prSet/>
      <dgm:spPr/>
      <dgm:t>
        <a:bodyPr/>
        <a:lstStyle/>
        <a:p>
          <a:endParaRPr lang="es-ES"/>
        </a:p>
      </dgm:t>
    </dgm:pt>
    <dgm:pt modelId="{2F236D97-7BFE-5D4F-AB0B-36B0FE96C14D}" type="pres">
      <dgm:prSet presAssocID="{712D6909-F9B4-A84F-BE2F-D489A57E1B8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s-DO"/>
        </a:p>
      </dgm:t>
    </dgm:pt>
    <dgm:pt modelId="{03DC8AAE-52B1-8A4D-81C7-821D387DF49D}" type="pres">
      <dgm:prSet presAssocID="{FA873340-B162-274C-8E50-ADFB772B131E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s-DO"/>
        </a:p>
      </dgm:t>
    </dgm:pt>
    <dgm:pt modelId="{066134C4-8081-B442-9F59-80046301B3EA}" type="pres">
      <dgm:prSet presAssocID="{FA873340-B162-274C-8E50-ADFB772B131E}" presName="Accent2" presStyleLbl="node1" presStyleIdx="0" presStyleCnt="19"/>
      <dgm:spPr/>
    </dgm:pt>
    <dgm:pt modelId="{074633D8-ECE6-CC4A-BB8D-DDFABA7848E9}" type="pres">
      <dgm:prSet presAssocID="{FA873340-B162-274C-8E50-ADFB772B131E}" presName="Accent3" presStyleLbl="node1" presStyleIdx="1" presStyleCnt="19"/>
      <dgm:spPr/>
    </dgm:pt>
    <dgm:pt modelId="{5787AA1D-2FEB-2A48-AB83-7BFCB8982893}" type="pres">
      <dgm:prSet presAssocID="{FA873340-B162-274C-8E50-ADFB772B131E}" presName="Accent4" presStyleLbl="node1" presStyleIdx="2" presStyleCnt="19"/>
      <dgm:spPr/>
    </dgm:pt>
    <dgm:pt modelId="{55BF8F87-5437-F842-BB8E-B5CF78ED8FF6}" type="pres">
      <dgm:prSet presAssocID="{FA873340-B162-274C-8E50-ADFB772B131E}" presName="Accent5" presStyleLbl="node1" presStyleIdx="3" presStyleCnt="19"/>
      <dgm:spPr/>
    </dgm:pt>
    <dgm:pt modelId="{70375AD4-6971-C54E-9D89-AE35FCBA4266}" type="pres">
      <dgm:prSet presAssocID="{FA873340-B162-274C-8E50-ADFB772B131E}" presName="Accent6" presStyleLbl="node1" presStyleIdx="4" presStyleCnt="19"/>
      <dgm:spPr/>
    </dgm:pt>
    <dgm:pt modelId="{5467A298-3851-8D4B-BA23-0A81FEE09815}" type="pres">
      <dgm:prSet presAssocID="{B9FCCDFA-B5A4-C546-9E1F-116B67D5174F}" presName="Child1" presStyleLbl="node1" presStyleIdx="5" presStyleCnt="19" custScaleX="124232" custScaleY="97804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A9D2FB68-7DD2-494F-B193-4687303BA022}" type="pres">
      <dgm:prSet presAssocID="{B9FCCDFA-B5A4-C546-9E1F-116B67D5174F}" presName="Accent7" presStyleCnt="0"/>
      <dgm:spPr/>
    </dgm:pt>
    <dgm:pt modelId="{C0606E13-3357-534E-A4AD-CCFDA2EBCF87}" type="pres">
      <dgm:prSet presAssocID="{B9FCCDFA-B5A4-C546-9E1F-116B67D5174F}" presName="AccentHold1" presStyleLbl="node1" presStyleIdx="6" presStyleCnt="19"/>
      <dgm:spPr/>
    </dgm:pt>
    <dgm:pt modelId="{B09ED915-34A4-F445-B575-2369FAE6C54F}" type="pres">
      <dgm:prSet presAssocID="{B9FCCDFA-B5A4-C546-9E1F-116B67D5174F}" presName="Accent8" presStyleCnt="0"/>
      <dgm:spPr/>
    </dgm:pt>
    <dgm:pt modelId="{704F9D3F-DEED-1F4F-A0F6-892EDAA21DB2}" type="pres">
      <dgm:prSet presAssocID="{B9FCCDFA-B5A4-C546-9E1F-116B67D5174F}" presName="AccentHold2" presStyleLbl="node1" presStyleIdx="7" presStyleCnt="19"/>
      <dgm:spPr/>
    </dgm:pt>
    <dgm:pt modelId="{563A25C6-D82B-924A-821D-4AA5009EF5E3}" type="pres">
      <dgm:prSet presAssocID="{6124A5CC-2086-8D46-828A-9D38282CDE66}" presName="Child2" presStyleLbl="node1" presStyleIdx="8" presStyleCnt="19" custScaleX="115847" custScaleY="110764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B9E5DAF3-23C5-0748-ABE4-2D3B2BE99E7D}" type="pres">
      <dgm:prSet presAssocID="{6124A5CC-2086-8D46-828A-9D38282CDE66}" presName="Accent9" presStyleCnt="0"/>
      <dgm:spPr/>
    </dgm:pt>
    <dgm:pt modelId="{1A5A3916-8557-F54A-8DA9-56EC8AE719F3}" type="pres">
      <dgm:prSet presAssocID="{6124A5CC-2086-8D46-828A-9D38282CDE66}" presName="AccentHold1" presStyleLbl="node1" presStyleIdx="9" presStyleCnt="19"/>
      <dgm:spPr/>
    </dgm:pt>
    <dgm:pt modelId="{F5C7ACC1-3D97-9B49-99ED-815C10FA9983}" type="pres">
      <dgm:prSet presAssocID="{6124A5CC-2086-8D46-828A-9D38282CDE66}" presName="Accent10" presStyleCnt="0"/>
      <dgm:spPr/>
    </dgm:pt>
    <dgm:pt modelId="{0ED2D8EF-88E6-8F4D-BA40-99C2080D5898}" type="pres">
      <dgm:prSet presAssocID="{6124A5CC-2086-8D46-828A-9D38282CDE66}" presName="AccentHold2" presStyleLbl="node1" presStyleIdx="10" presStyleCnt="19"/>
      <dgm:spPr/>
    </dgm:pt>
    <dgm:pt modelId="{A03E883B-E53C-F048-85E1-5D6BF3222AE0}" type="pres">
      <dgm:prSet presAssocID="{6124A5CC-2086-8D46-828A-9D38282CDE66}" presName="Accent11" presStyleCnt="0"/>
      <dgm:spPr/>
    </dgm:pt>
    <dgm:pt modelId="{AA1CF721-131A-7347-9B53-10BA13A57F6F}" type="pres">
      <dgm:prSet presAssocID="{6124A5CC-2086-8D46-828A-9D38282CDE66}" presName="AccentHold3" presStyleLbl="node1" presStyleIdx="11" presStyleCnt="19"/>
      <dgm:spPr/>
    </dgm:pt>
    <dgm:pt modelId="{8A664DD2-8A8A-E047-80F6-7698D9912085}" type="pres">
      <dgm:prSet presAssocID="{81287259-E8BB-9942-B109-1A328BA1823E}" presName="Child3" presStyleLbl="node1" presStyleIdx="12" presStyleCnt="19" custScaleX="114389" custScaleY="119690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C97F1128-4D47-CC45-9F70-4F6C546B06CF}" type="pres">
      <dgm:prSet presAssocID="{81287259-E8BB-9942-B109-1A328BA1823E}" presName="Accent12" presStyleCnt="0"/>
      <dgm:spPr/>
    </dgm:pt>
    <dgm:pt modelId="{35457265-8D57-A44B-84BB-2772F87FB55C}" type="pres">
      <dgm:prSet presAssocID="{81287259-E8BB-9942-B109-1A328BA1823E}" presName="AccentHold1" presStyleLbl="node1" presStyleIdx="13" presStyleCnt="19"/>
      <dgm:spPr/>
    </dgm:pt>
    <dgm:pt modelId="{2498DE8D-0043-F540-8B07-228B8429EA84}" type="pres">
      <dgm:prSet presAssocID="{76C52563-4F9A-5F4B-BDA7-46BAFD0FD089}" presName="Child4" presStyleLbl="node1" presStyleIdx="14" presStyleCnt="19" custScaleX="142427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A97FD942-90A2-1D46-A8B8-56BAAD62448F}" type="pres">
      <dgm:prSet presAssocID="{76C52563-4F9A-5F4B-BDA7-46BAFD0FD089}" presName="Accent13" presStyleCnt="0"/>
      <dgm:spPr/>
    </dgm:pt>
    <dgm:pt modelId="{8971C81D-5812-DB4F-AE50-F8B517CF142A}" type="pres">
      <dgm:prSet presAssocID="{76C52563-4F9A-5F4B-BDA7-46BAFD0FD089}" presName="AccentHold1" presStyleLbl="node1" presStyleIdx="15" presStyleCnt="19"/>
      <dgm:spPr/>
    </dgm:pt>
    <dgm:pt modelId="{834C6542-310A-6042-B33D-9D91FC7EEFBA}" type="pres">
      <dgm:prSet presAssocID="{D44C635F-8455-9B4B-BC34-96AAC86EDD2C}" presName="Child5" presStyleLbl="node1" presStyleIdx="16" presStyleCnt="19" custScaleX="137308" custScaleY="95849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  <dgm:pt modelId="{D96FA409-F21D-6B45-A644-38315EF8649E}" type="pres">
      <dgm:prSet presAssocID="{D44C635F-8455-9B4B-BC34-96AAC86EDD2C}" presName="Accent15" presStyleCnt="0"/>
      <dgm:spPr/>
    </dgm:pt>
    <dgm:pt modelId="{2CADB241-5DB0-3544-A0F8-D9EBE863386C}" type="pres">
      <dgm:prSet presAssocID="{D44C635F-8455-9B4B-BC34-96AAC86EDD2C}" presName="AccentHold2" presStyleLbl="node1" presStyleIdx="17" presStyleCnt="19"/>
      <dgm:spPr/>
    </dgm:pt>
    <dgm:pt modelId="{66E04FBB-4013-8A40-B579-9581FD8F0EC0}" type="pres">
      <dgm:prSet presAssocID="{D44C635F-8455-9B4B-BC34-96AAC86EDD2C}" presName="Accent16" presStyleCnt="0"/>
      <dgm:spPr/>
    </dgm:pt>
    <dgm:pt modelId="{98C7B3DD-120E-CC4C-92A7-9021882447AB}" type="pres">
      <dgm:prSet presAssocID="{D44C635F-8455-9B4B-BC34-96AAC86EDD2C}" presName="AccentHold3" presStyleLbl="node1" presStyleIdx="18" presStyleCnt="19"/>
      <dgm:spPr/>
    </dgm:pt>
  </dgm:ptLst>
  <dgm:cxnLst>
    <dgm:cxn modelId="{5624203C-36E2-CB4D-87EC-135D44F4D80A}" type="presOf" srcId="{D44C635F-8455-9B4B-BC34-96AAC86EDD2C}" destId="{834C6542-310A-6042-B33D-9D91FC7EEFBA}" srcOrd="0" destOrd="0" presId="urn:microsoft.com/office/officeart/2009/3/layout/CircleRelationship"/>
    <dgm:cxn modelId="{96C4470E-C726-F549-8365-190B6E86702D}" type="presOf" srcId="{FA873340-B162-274C-8E50-ADFB772B131E}" destId="{03DC8AAE-52B1-8A4D-81C7-821D387DF49D}" srcOrd="0" destOrd="0" presId="urn:microsoft.com/office/officeart/2009/3/layout/CircleRelationship"/>
    <dgm:cxn modelId="{1B7A9F2A-69F0-8549-A610-27213BFB91B1}" type="presOf" srcId="{B9FCCDFA-B5A4-C546-9E1F-116B67D5174F}" destId="{5467A298-3851-8D4B-BA23-0A81FEE09815}" srcOrd="0" destOrd="0" presId="urn:microsoft.com/office/officeart/2009/3/layout/CircleRelationship"/>
    <dgm:cxn modelId="{ABCABC4E-931C-C644-A32D-BAD520FC7287}" srcId="{712D6909-F9B4-A84F-BE2F-D489A57E1B8F}" destId="{FA873340-B162-274C-8E50-ADFB772B131E}" srcOrd="0" destOrd="0" parTransId="{A4788890-BF91-AF4D-AC16-7AD85EFA160B}" sibTransId="{D49F2AF4-4928-C947-9561-92128232252F}"/>
    <dgm:cxn modelId="{A5E2FBD0-1D24-8C45-893B-7A66D0249ACC}" srcId="{FA873340-B162-274C-8E50-ADFB772B131E}" destId="{D44C635F-8455-9B4B-BC34-96AAC86EDD2C}" srcOrd="4" destOrd="0" parTransId="{5D36FA20-FA59-D24F-93D7-38D84A5EF5B0}" sibTransId="{2E23AA9B-B682-014F-8760-5445FEAC0113}"/>
    <dgm:cxn modelId="{89680B65-617E-CA47-98AF-B8092026EA39}" srcId="{FA873340-B162-274C-8E50-ADFB772B131E}" destId="{76C52563-4F9A-5F4B-BDA7-46BAFD0FD089}" srcOrd="3" destOrd="0" parTransId="{23E33F48-C88B-B74E-A4C7-C5DD1BA79347}" sibTransId="{5A0C942D-5E4E-1F4D-B9D6-42DF922E97CF}"/>
    <dgm:cxn modelId="{FCF9E5EE-371E-7E46-8839-80C060E278BF}" srcId="{FA873340-B162-274C-8E50-ADFB772B131E}" destId="{B9FCCDFA-B5A4-C546-9E1F-116B67D5174F}" srcOrd="0" destOrd="0" parTransId="{9BF7165B-5F19-9249-8C69-A20B0F892023}" sibTransId="{11B23150-554E-104D-9181-19B658CC42F2}"/>
    <dgm:cxn modelId="{FB7A989A-3A9B-C34D-9CD5-13F0131E7862}" type="presOf" srcId="{6124A5CC-2086-8D46-828A-9D38282CDE66}" destId="{563A25C6-D82B-924A-821D-4AA5009EF5E3}" srcOrd="0" destOrd="0" presId="urn:microsoft.com/office/officeart/2009/3/layout/CircleRelationship"/>
    <dgm:cxn modelId="{B3E9B15D-AF54-1341-A9DB-E8D05BC202A6}" srcId="{FA873340-B162-274C-8E50-ADFB772B131E}" destId="{6124A5CC-2086-8D46-828A-9D38282CDE66}" srcOrd="1" destOrd="0" parTransId="{C115DDED-EBE9-B245-92B4-F8D7D2B958C0}" sibTransId="{E1D01156-34DB-6948-870F-49480A50EC80}"/>
    <dgm:cxn modelId="{757863D7-3DBF-A842-908D-3F2B467DBE12}" srcId="{FA873340-B162-274C-8E50-ADFB772B131E}" destId="{81287259-E8BB-9942-B109-1A328BA1823E}" srcOrd="2" destOrd="0" parTransId="{16C71018-1EA1-FB42-B902-7442DFE168C5}" sibTransId="{221C7260-DCB3-814E-A764-A39E0EF57859}"/>
    <dgm:cxn modelId="{3AD45090-AA97-4547-8046-86079929B360}" type="presOf" srcId="{76C52563-4F9A-5F4B-BDA7-46BAFD0FD089}" destId="{2498DE8D-0043-F540-8B07-228B8429EA84}" srcOrd="0" destOrd="0" presId="urn:microsoft.com/office/officeart/2009/3/layout/CircleRelationship"/>
    <dgm:cxn modelId="{E6E892C6-E051-7F49-B8FA-D482C31FF39F}" type="presOf" srcId="{81287259-E8BB-9942-B109-1A328BA1823E}" destId="{8A664DD2-8A8A-E047-80F6-7698D9912085}" srcOrd="0" destOrd="0" presId="urn:microsoft.com/office/officeart/2009/3/layout/CircleRelationship"/>
    <dgm:cxn modelId="{B22A1B1B-2A6E-E74C-9B44-CC00DBBFA954}" type="presOf" srcId="{712D6909-F9B4-A84F-BE2F-D489A57E1B8F}" destId="{2F236D97-7BFE-5D4F-AB0B-36B0FE96C14D}" srcOrd="0" destOrd="0" presId="urn:microsoft.com/office/officeart/2009/3/layout/CircleRelationship"/>
    <dgm:cxn modelId="{7EA60B30-95B3-7949-A6F4-B600A9B08C67}" type="presParOf" srcId="{2F236D97-7BFE-5D4F-AB0B-36B0FE96C14D}" destId="{03DC8AAE-52B1-8A4D-81C7-821D387DF49D}" srcOrd="0" destOrd="0" presId="urn:microsoft.com/office/officeart/2009/3/layout/CircleRelationship"/>
    <dgm:cxn modelId="{163E68D2-C20A-D848-AFA9-420414E6FE8E}" type="presParOf" srcId="{2F236D97-7BFE-5D4F-AB0B-36B0FE96C14D}" destId="{066134C4-8081-B442-9F59-80046301B3EA}" srcOrd="1" destOrd="0" presId="urn:microsoft.com/office/officeart/2009/3/layout/CircleRelationship"/>
    <dgm:cxn modelId="{0A35BF0F-1FB7-124F-863B-0A2B4ABB733F}" type="presParOf" srcId="{2F236D97-7BFE-5D4F-AB0B-36B0FE96C14D}" destId="{074633D8-ECE6-CC4A-BB8D-DDFABA7848E9}" srcOrd="2" destOrd="0" presId="urn:microsoft.com/office/officeart/2009/3/layout/CircleRelationship"/>
    <dgm:cxn modelId="{A8A9492A-078F-B546-93B0-A59FB50AC165}" type="presParOf" srcId="{2F236D97-7BFE-5D4F-AB0B-36B0FE96C14D}" destId="{5787AA1D-2FEB-2A48-AB83-7BFCB8982893}" srcOrd="3" destOrd="0" presId="urn:microsoft.com/office/officeart/2009/3/layout/CircleRelationship"/>
    <dgm:cxn modelId="{326D1C8C-439E-CE4F-9683-37E67D0D8682}" type="presParOf" srcId="{2F236D97-7BFE-5D4F-AB0B-36B0FE96C14D}" destId="{55BF8F87-5437-F842-BB8E-B5CF78ED8FF6}" srcOrd="4" destOrd="0" presId="urn:microsoft.com/office/officeart/2009/3/layout/CircleRelationship"/>
    <dgm:cxn modelId="{D58D1682-F01A-FB44-80B5-B93573B5A127}" type="presParOf" srcId="{2F236D97-7BFE-5D4F-AB0B-36B0FE96C14D}" destId="{70375AD4-6971-C54E-9D89-AE35FCBA4266}" srcOrd="5" destOrd="0" presId="urn:microsoft.com/office/officeart/2009/3/layout/CircleRelationship"/>
    <dgm:cxn modelId="{7819DEB2-C7B5-2A44-A22E-478E4E2B513C}" type="presParOf" srcId="{2F236D97-7BFE-5D4F-AB0B-36B0FE96C14D}" destId="{5467A298-3851-8D4B-BA23-0A81FEE09815}" srcOrd="6" destOrd="0" presId="urn:microsoft.com/office/officeart/2009/3/layout/CircleRelationship"/>
    <dgm:cxn modelId="{2C4B4065-0F6B-C049-9C6B-E6B2634CC2AE}" type="presParOf" srcId="{2F236D97-7BFE-5D4F-AB0B-36B0FE96C14D}" destId="{A9D2FB68-7DD2-494F-B193-4687303BA022}" srcOrd="7" destOrd="0" presId="urn:microsoft.com/office/officeart/2009/3/layout/CircleRelationship"/>
    <dgm:cxn modelId="{A92FEA7F-BF52-064E-B667-1A365DBFFEAF}" type="presParOf" srcId="{A9D2FB68-7DD2-494F-B193-4687303BA022}" destId="{C0606E13-3357-534E-A4AD-CCFDA2EBCF87}" srcOrd="0" destOrd="0" presId="urn:microsoft.com/office/officeart/2009/3/layout/CircleRelationship"/>
    <dgm:cxn modelId="{EBBF94B4-9E34-2045-BCFC-AD5FC7B532A8}" type="presParOf" srcId="{2F236D97-7BFE-5D4F-AB0B-36B0FE96C14D}" destId="{B09ED915-34A4-F445-B575-2369FAE6C54F}" srcOrd="8" destOrd="0" presId="urn:microsoft.com/office/officeart/2009/3/layout/CircleRelationship"/>
    <dgm:cxn modelId="{568AB856-F093-8C43-8B7B-B599B3A4A984}" type="presParOf" srcId="{B09ED915-34A4-F445-B575-2369FAE6C54F}" destId="{704F9D3F-DEED-1F4F-A0F6-892EDAA21DB2}" srcOrd="0" destOrd="0" presId="urn:microsoft.com/office/officeart/2009/3/layout/CircleRelationship"/>
    <dgm:cxn modelId="{669C44D2-26F2-C74C-B544-3E7AB53298FE}" type="presParOf" srcId="{2F236D97-7BFE-5D4F-AB0B-36B0FE96C14D}" destId="{563A25C6-D82B-924A-821D-4AA5009EF5E3}" srcOrd="9" destOrd="0" presId="urn:microsoft.com/office/officeart/2009/3/layout/CircleRelationship"/>
    <dgm:cxn modelId="{80FF1E15-0B71-D440-BE00-27EBBC844C89}" type="presParOf" srcId="{2F236D97-7BFE-5D4F-AB0B-36B0FE96C14D}" destId="{B9E5DAF3-23C5-0748-ABE4-2D3B2BE99E7D}" srcOrd="10" destOrd="0" presId="urn:microsoft.com/office/officeart/2009/3/layout/CircleRelationship"/>
    <dgm:cxn modelId="{866BCA21-2D1E-924F-A55C-8BF7CA34A727}" type="presParOf" srcId="{B9E5DAF3-23C5-0748-ABE4-2D3B2BE99E7D}" destId="{1A5A3916-8557-F54A-8DA9-56EC8AE719F3}" srcOrd="0" destOrd="0" presId="urn:microsoft.com/office/officeart/2009/3/layout/CircleRelationship"/>
    <dgm:cxn modelId="{055D2C03-4F78-4C44-803B-5D1D63525057}" type="presParOf" srcId="{2F236D97-7BFE-5D4F-AB0B-36B0FE96C14D}" destId="{F5C7ACC1-3D97-9B49-99ED-815C10FA9983}" srcOrd="11" destOrd="0" presId="urn:microsoft.com/office/officeart/2009/3/layout/CircleRelationship"/>
    <dgm:cxn modelId="{2D1ACB5C-3BA4-F24D-B494-42D690028891}" type="presParOf" srcId="{F5C7ACC1-3D97-9B49-99ED-815C10FA9983}" destId="{0ED2D8EF-88E6-8F4D-BA40-99C2080D5898}" srcOrd="0" destOrd="0" presId="urn:microsoft.com/office/officeart/2009/3/layout/CircleRelationship"/>
    <dgm:cxn modelId="{AC759ABA-72FD-9248-BE9E-594B4EC6E826}" type="presParOf" srcId="{2F236D97-7BFE-5D4F-AB0B-36B0FE96C14D}" destId="{A03E883B-E53C-F048-85E1-5D6BF3222AE0}" srcOrd="12" destOrd="0" presId="urn:microsoft.com/office/officeart/2009/3/layout/CircleRelationship"/>
    <dgm:cxn modelId="{F3BE26BB-5790-1049-9357-CCF5FCB137C0}" type="presParOf" srcId="{A03E883B-E53C-F048-85E1-5D6BF3222AE0}" destId="{AA1CF721-131A-7347-9B53-10BA13A57F6F}" srcOrd="0" destOrd="0" presId="urn:microsoft.com/office/officeart/2009/3/layout/CircleRelationship"/>
    <dgm:cxn modelId="{9CF58F1B-0C86-104F-AD01-BC31CB1C1653}" type="presParOf" srcId="{2F236D97-7BFE-5D4F-AB0B-36B0FE96C14D}" destId="{8A664DD2-8A8A-E047-80F6-7698D9912085}" srcOrd="13" destOrd="0" presId="urn:microsoft.com/office/officeart/2009/3/layout/CircleRelationship"/>
    <dgm:cxn modelId="{02468736-E8E3-8B43-BAB6-43C6030B7AC9}" type="presParOf" srcId="{2F236D97-7BFE-5D4F-AB0B-36B0FE96C14D}" destId="{C97F1128-4D47-CC45-9F70-4F6C546B06CF}" srcOrd="14" destOrd="0" presId="urn:microsoft.com/office/officeart/2009/3/layout/CircleRelationship"/>
    <dgm:cxn modelId="{C45D3851-B0DD-F840-888D-E02E3F112177}" type="presParOf" srcId="{C97F1128-4D47-CC45-9F70-4F6C546B06CF}" destId="{35457265-8D57-A44B-84BB-2772F87FB55C}" srcOrd="0" destOrd="0" presId="urn:microsoft.com/office/officeart/2009/3/layout/CircleRelationship"/>
    <dgm:cxn modelId="{96987FF5-79F7-6C48-9926-8E38B9A1E084}" type="presParOf" srcId="{2F236D97-7BFE-5D4F-AB0B-36B0FE96C14D}" destId="{2498DE8D-0043-F540-8B07-228B8429EA84}" srcOrd="15" destOrd="0" presId="urn:microsoft.com/office/officeart/2009/3/layout/CircleRelationship"/>
    <dgm:cxn modelId="{D0B6FD79-656C-514D-8D05-3C5B4AB3AB6F}" type="presParOf" srcId="{2F236D97-7BFE-5D4F-AB0B-36B0FE96C14D}" destId="{A97FD942-90A2-1D46-A8B8-56BAAD62448F}" srcOrd="16" destOrd="0" presId="urn:microsoft.com/office/officeart/2009/3/layout/CircleRelationship"/>
    <dgm:cxn modelId="{48BACF2E-0935-DB4D-97B2-C60BB16006D4}" type="presParOf" srcId="{A97FD942-90A2-1D46-A8B8-56BAAD62448F}" destId="{8971C81D-5812-DB4F-AE50-F8B517CF142A}" srcOrd="0" destOrd="0" presId="urn:microsoft.com/office/officeart/2009/3/layout/CircleRelationship"/>
    <dgm:cxn modelId="{ED0A26F0-FBDC-BB4F-BE86-BBFEB6FA1B20}" type="presParOf" srcId="{2F236D97-7BFE-5D4F-AB0B-36B0FE96C14D}" destId="{834C6542-310A-6042-B33D-9D91FC7EEFBA}" srcOrd="17" destOrd="0" presId="urn:microsoft.com/office/officeart/2009/3/layout/CircleRelationship"/>
    <dgm:cxn modelId="{11C39342-1D91-4A41-8540-EBFCDB6112F0}" type="presParOf" srcId="{2F236D97-7BFE-5D4F-AB0B-36B0FE96C14D}" destId="{D96FA409-F21D-6B45-A644-38315EF8649E}" srcOrd="18" destOrd="0" presId="urn:microsoft.com/office/officeart/2009/3/layout/CircleRelationship"/>
    <dgm:cxn modelId="{6D9B2E92-BFC9-8F46-9CC5-EA44EF5AEC4E}" type="presParOf" srcId="{D96FA409-F21D-6B45-A644-38315EF8649E}" destId="{2CADB241-5DB0-3544-A0F8-D9EBE863386C}" srcOrd="0" destOrd="0" presId="urn:microsoft.com/office/officeart/2009/3/layout/CircleRelationship"/>
    <dgm:cxn modelId="{58246132-78BE-7E46-8F94-FB92B13DE022}" type="presParOf" srcId="{2F236D97-7BFE-5D4F-AB0B-36B0FE96C14D}" destId="{66E04FBB-4013-8A40-B579-9581FD8F0EC0}" srcOrd="19" destOrd="0" presId="urn:microsoft.com/office/officeart/2009/3/layout/CircleRelationship"/>
    <dgm:cxn modelId="{CBCC2133-3F05-7949-9585-DED053E7782A}" type="presParOf" srcId="{66E04FBB-4013-8A40-B579-9581FD8F0EC0}" destId="{98C7B3DD-120E-CC4C-92A7-9021882447AB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89D1CCE-1ABB-FF46-9480-249AE20C0A5F}" type="doc">
      <dgm:prSet loTypeId="urn:microsoft.com/office/officeart/2008/layout/PictureStrips" loCatId="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5E2A2BED-145F-C449-A253-CE6667951681}">
      <dgm:prSet custT="1"/>
      <dgm:spPr/>
      <dgm:t>
        <a:bodyPr/>
        <a:lstStyle/>
        <a:p>
          <a:r>
            <a:rPr lang="es-ES" sz="1800" b="0" i="0" dirty="0">
              <a:latin typeface="Avenir Light" panose="020B0402020203020204" pitchFamily="34" charset="77"/>
            </a:rPr>
            <a:t>Gastar</a:t>
          </a:r>
          <a:endParaRPr lang="es-US" sz="1800" b="0" i="0" dirty="0">
            <a:latin typeface="Avenir Light" panose="020B0402020203020204" pitchFamily="34" charset="77"/>
          </a:endParaRPr>
        </a:p>
      </dgm:t>
    </dgm:pt>
    <dgm:pt modelId="{678AB17F-823C-244B-A91F-9C9519965599}" type="parTrans" cxnId="{FCBC83C9-C0C3-AE47-A486-3BDD98B83175}">
      <dgm:prSet/>
      <dgm:spPr/>
      <dgm:t>
        <a:bodyPr/>
        <a:lstStyle/>
        <a:p>
          <a:endParaRPr lang="es-ES"/>
        </a:p>
      </dgm:t>
    </dgm:pt>
    <dgm:pt modelId="{C840DA3F-9ABB-8E44-863D-C961312E5BAA}" type="sibTrans" cxnId="{FCBC83C9-C0C3-AE47-A486-3BDD98B83175}">
      <dgm:prSet/>
      <dgm:spPr/>
      <dgm:t>
        <a:bodyPr/>
        <a:lstStyle/>
        <a:p>
          <a:endParaRPr lang="es-ES"/>
        </a:p>
      </dgm:t>
    </dgm:pt>
    <dgm:pt modelId="{F8F88897-35B5-7847-A596-225053F1623C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En pagos /compras de las cosas que necesitamos para suplir nuestra calidad de vida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C6D2A18E-2012-194A-8289-45B94420D154}" type="parTrans" cxnId="{203293B9-F0BE-3E47-8F12-16FBD6D80675}">
      <dgm:prSet/>
      <dgm:spPr/>
      <dgm:t>
        <a:bodyPr/>
        <a:lstStyle/>
        <a:p>
          <a:endParaRPr lang="es-ES"/>
        </a:p>
      </dgm:t>
    </dgm:pt>
    <dgm:pt modelId="{87445CC6-1FF4-8541-8545-B9C1C798A668}" type="sibTrans" cxnId="{203293B9-F0BE-3E47-8F12-16FBD6D80675}">
      <dgm:prSet/>
      <dgm:spPr/>
      <dgm:t>
        <a:bodyPr/>
        <a:lstStyle/>
        <a:p>
          <a:endParaRPr lang="es-ES"/>
        </a:p>
      </dgm:t>
    </dgm:pt>
    <dgm:pt modelId="{27072EF0-D845-A74C-A57F-064BD24333DF}">
      <dgm:prSet custT="1"/>
      <dgm:spPr/>
      <dgm:t>
        <a:bodyPr/>
        <a:lstStyle/>
        <a:p>
          <a:r>
            <a:rPr lang="es-ES" sz="1800" b="0" i="0" dirty="0">
              <a:latin typeface="Avenir Light" panose="020B0402020203020204" pitchFamily="34" charset="77"/>
            </a:rPr>
            <a:t>Ahorrar</a:t>
          </a:r>
          <a:endParaRPr lang="es-US" sz="1800" b="0" i="0" dirty="0">
            <a:latin typeface="Avenir Light" panose="020B0402020203020204" pitchFamily="34" charset="77"/>
          </a:endParaRPr>
        </a:p>
      </dgm:t>
    </dgm:pt>
    <dgm:pt modelId="{49DE0321-AF8C-2647-A807-88746326CB3D}" type="parTrans" cxnId="{9749D618-45CD-6D4D-960B-B1BC3BA7670C}">
      <dgm:prSet/>
      <dgm:spPr/>
      <dgm:t>
        <a:bodyPr/>
        <a:lstStyle/>
        <a:p>
          <a:endParaRPr lang="es-ES"/>
        </a:p>
      </dgm:t>
    </dgm:pt>
    <dgm:pt modelId="{A6DC5BB5-EBE7-EC40-B194-2DCEFA2986AC}" type="sibTrans" cxnId="{9749D618-45CD-6D4D-960B-B1BC3BA7670C}">
      <dgm:prSet/>
      <dgm:spPr/>
      <dgm:t>
        <a:bodyPr/>
        <a:lstStyle/>
        <a:p>
          <a:endParaRPr lang="es-ES"/>
        </a:p>
      </dgm:t>
    </dgm:pt>
    <dgm:pt modelId="{4BBCA1E0-4A64-7B47-B2AC-B7A69B6B0FA7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Para poder pagar/gastar cuando los ingresos  no sean suficientes, o se hayan interrumpido temporalmente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70E91484-89F5-B54B-94CB-D4D93B7F1065}" type="parTrans" cxnId="{2F3E1AC4-4F1F-4440-8C2A-24165C7190FF}">
      <dgm:prSet/>
      <dgm:spPr/>
      <dgm:t>
        <a:bodyPr/>
        <a:lstStyle/>
        <a:p>
          <a:endParaRPr lang="es-ES"/>
        </a:p>
      </dgm:t>
    </dgm:pt>
    <dgm:pt modelId="{C7FDA8D8-9040-AD4B-8EB6-9F63191993F7}" type="sibTrans" cxnId="{2F3E1AC4-4F1F-4440-8C2A-24165C7190FF}">
      <dgm:prSet/>
      <dgm:spPr/>
      <dgm:t>
        <a:bodyPr/>
        <a:lstStyle/>
        <a:p>
          <a:endParaRPr lang="es-ES"/>
        </a:p>
      </dgm:t>
    </dgm:pt>
    <dgm:pt modelId="{B4770E5E-20E5-DA47-BDA3-5AE2BC63E896}">
      <dgm:prSet custT="1"/>
      <dgm:spPr/>
      <dgm:t>
        <a:bodyPr/>
        <a:lstStyle/>
        <a:p>
          <a:r>
            <a:rPr lang="es-ES" sz="2000" b="0" i="0" dirty="0">
              <a:latin typeface="Avenir Light" panose="020B0402020203020204" pitchFamily="34" charset="77"/>
            </a:rPr>
            <a:t>I</a:t>
          </a:r>
          <a:r>
            <a:rPr lang="es-ES" sz="1800" b="0" i="0" dirty="0">
              <a:latin typeface="Avenir Light" panose="020B0402020203020204" pitchFamily="34" charset="77"/>
            </a:rPr>
            <a:t>nvertir</a:t>
          </a:r>
          <a:endParaRPr lang="es-US" sz="1800" b="0" i="0" dirty="0">
            <a:latin typeface="Avenir Light" panose="020B0402020203020204" pitchFamily="34" charset="77"/>
          </a:endParaRPr>
        </a:p>
      </dgm:t>
    </dgm:pt>
    <dgm:pt modelId="{C27F4B9B-FF5D-D241-AB6E-5E5C889797C7}" type="parTrans" cxnId="{93F32ADA-A64A-A54F-B7B1-0EA63B1258C7}">
      <dgm:prSet/>
      <dgm:spPr/>
      <dgm:t>
        <a:bodyPr/>
        <a:lstStyle/>
        <a:p>
          <a:endParaRPr lang="es-ES"/>
        </a:p>
      </dgm:t>
    </dgm:pt>
    <dgm:pt modelId="{3B27D821-BEB5-4147-983E-E63BA2612A52}" type="sibTrans" cxnId="{93F32ADA-A64A-A54F-B7B1-0EA63B1258C7}">
      <dgm:prSet/>
      <dgm:spPr/>
      <dgm:t>
        <a:bodyPr/>
        <a:lstStyle/>
        <a:p>
          <a:endParaRPr lang="es-ES"/>
        </a:p>
      </dgm:t>
    </dgm:pt>
    <dgm:pt modelId="{416E0297-D2E2-0048-B20A-4D7A2337E768}">
      <dgm:prSet custT="1"/>
      <dgm:spPr/>
      <dgm:t>
        <a:bodyPr/>
        <a:lstStyle/>
        <a:p>
          <a:r>
            <a:rPr lang="es-ES" sz="1600" b="0" i="0" dirty="0">
              <a:latin typeface="Avenir Light" panose="020B0402020203020204" pitchFamily="34" charset="77"/>
            </a:rPr>
            <a:t>Para poder pagar/gastar cuando los ingresos (por cuenta propia) se interrumpan definitivamente</a:t>
          </a:r>
          <a:endParaRPr lang="es-US" sz="1600" b="0" i="0" dirty="0">
            <a:latin typeface="Avenir Light" panose="020B0402020203020204" pitchFamily="34" charset="77"/>
          </a:endParaRPr>
        </a:p>
      </dgm:t>
    </dgm:pt>
    <dgm:pt modelId="{0CD6951C-4038-EE4E-AB10-9C0D6081895F}" type="parTrans" cxnId="{0F4544B0-6FDB-1743-A9E5-1192E5A225CA}">
      <dgm:prSet/>
      <dgm:spPr/>
      <dgm:t>
        <a:bodyPr/>
        <a:lstStyle/>
        <a:p>
          <a:endParaRPr lang="es-ES"/>
        </a:p>
      </dgm:t>
    </dgm:pt>
    <dgm:pt modelId="{D9FB87AB-9833-754B-B33C-E43E9D0FC384}" type="sibTrans" cxnId="{0F4544B0-6FDB-1743-A9E5-1192E5A225CA}">
      <dgm:prSet/>
      <dgm:spPr/>
      <dgm:t>
        <a:bodyPr/>
        <a:lstStyle/>
        <a:p>
          <a:endParaRPr lang="es-ES"/>
        </a:p>
      </dgm:t>
    </dgm:pt>
    <dgm:pt modelId="{8CA29A64-14EB-0C47-9269-BF6E16E01337}" type="pres">
      <dgm:prSet presAssocID="{289D1CCE-1ABB-FF46-9480-249AE20C0A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8E09A0CE-C3A8-BD47-A6E4-5227140706D0}" type="pres">
      <dgm:prSet presAssocID="{5E2A2BED-145F-C449-A253-CE6667951681}" presName="composite" presStyleCnt="0"/>
      <dgm:spPr/>
    </dgm:pt>
    <dgm:pt modelId="{5F4EE781-EB3F-5D47-BD61-229D7F96AE2C}" type="pres">
      <dgm:prSet presAssocID="{5E2A2BED-145F-C449-A253-CE6667951681}" presName="rect1" presStyleLbl="trAlignAcc1" presStyleIdx="0" presStyleCnt="3" custScaleX="107621" custLinFactNeighborX="7171" custLinFactNeighborY="918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E2E9545-3FDA-704F-A37E-2581E067629C}" type="pres">
      <dgm:prSet presAssocID="{5E2A2BED-145F-C449-A253-CE6667951681}" presName="rect2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D821628-1906-784B-B739-372855054462}" type="pres">
      <dgm:prSet presAssocID="{C840DA3F-9ABB-8E44-863D-C961312E5BAA}" presName="sibTrans" presStyleCnt="0"/>
      <dgm:spPr/>
    </dgm:pt>
    <dgm:pt modelId="{16B47BC3-2E9E-B143-B0EA-C1DF40003132}" type="pres">
      <dgm:prSet presAssocID="{27072EF0-D845-A74C-A57F-064BD24333DF}" presName="composite" presStyleCnt="0"/>
      <dgm:spPr/>
    </dgm:pt>
    <dgm:pt modelId="{1D6A3373-B5FE-354B-B142-31F10904B18A}" type="pres">
      <dgm:prSet presAssocID="{27072EF0-D845-A74C-A57F-064BD24333DF}" presName="rect1" presStyleLbl="trAlignAcc1" presStyleIdx="1" presStyleCnt="3" custScaleX="107621" custLinFactNeighborX="7171" custLinFactNeighborY="918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806E396C-43B3-D14F-BE21-5A6F8FE1EBEE}" type="pres">
      <dgm:prSet presAssocID="{27072EF0-D845-A74C-A57F-064BD24333DF}" presName="rect2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769CEF0C-1DA9-0C42-A7E8-DCC85B43DA0B}" type="pres">
      <dgm:prSet presAssocID="{A6DC5BB5-EBE7-EC40-B194-2DCEFA2986AC}" presName="sibTrans" presStyleCnt="0"/>
      <dgm:spPr/>
    </dgm:pt>
    <dgm:pt modelId="{77DD6066-0135-9B42-9FE1-2052B3A0E316}" type="pres">
      <dgm:prSet presAssocID="{B4770E5E-20E5-DA47-BDA3-5AE2BC63E896}" presName="composite" presStyleCnt="0"/>
      <dgm:spPr/>
    </dgm:pt>
    <dgm:pt modelId="{41A54112-3D18-A041-9B05-1D3B448749CC}" type="pres">
      <dgm:prSet presAssocID="{B4770E5E-20E5-DA47-BDA3-5AE2BC63E896}" presName="rect1" presStyleLbl="trAlignAcc1" presStyleIdx="2" presStyleCnt="3" custScaleX="107621" custLinFactNeighborX="7171" custLinFactNeighborY="918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5C68A5AB-DE40-C745-9FFE-1059081459AE}" type="pres">
      <dgm:prSet presAssocID="{B4770E5E-20E5-DA47-BDA3-5AE2BC63E896}" presName="rect2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8170ECB7-EF55-114C-811E-EECD09DD7076}" type="presOf" srcId="{27072EF0-D845-A74C-A57F-064BD24333DF}" destId="{1D6A3373-B5FE-354B-B142-31F10904B18A}" srcOrd="0" destOrd="0" presId="urn:microsoft.com/office/officeart/2008/layout/PictureStrips"/>
    <dgm:cxn modelId="{1377D492-0044-6640-A7B1-C4A3CC13C898}" type="presOf" srcId="{5E2A2BED-145F-C449-A253-CE6667951681}" destId="{5F4EE781-EB3F-5D47-BD61-229D7F96AE2C}" srcOrd="0" destOrd="0" presId="urn:microsoft.com/office/officeart/2008/layout/PictureStrips"/>
    <dgm:cxn modelId="{790DCEFA-D47D-3144-A51E-CE279E0BF395}" type="presOf" srcId="{F8F88897-35B5-7847-A596-225053F1623C}" destId="{5F4EE781-EB3F-5D47-BD61-229D7F96AE2C}" srcOrd="0" destOrd="1" presId="urn:microsoft.com/office/officeart/2008/layout/PictureStrips"/>
    <dgm:cxn modelId="{5433B058-798A-144F-8E0E-FD0235FA40C3}" type="presOf" srcId="{416E0297-D2E2-0048-B20A-4D7A2337E768}" destId="{41A54112-3D18-A041-9B05-1D3B448749CC}" srcOrd="0" destOrd="1" presId="urn:microsoft.com/office/officeart/2008/layout/PictureStrips"/>
    <dgm:cxn modelId="{93F32ADA-A64A-A54F-B7B1-0EA63B1258C7}" srcId="{289D1CCE-1ABB-FF46-9480-249AE20C0A5F}" destId="{B4770E5E-20E5-DA47-BDA3-5AE2BC63E896}" srcOrd="2" destOrd="0" parTransId="{C27F4B9B-FF5D-D241-AB6E-5E5C889797C7}" sibTransId="{3B27D821-BEB5-4147-983E-E63BA2612A52}"/>
    <dgm:cxn modelId="{1415E407-D575-3747-8AEE-A5BBF19517A9}" type="presOf" srcId="{4BBCA1E0-4A64-7B47-B2AC-B7A69B6B0FA7}" destId="{1D6A3373-B5FE-354B-B142-31F10904B18A}" srcOrd="0" destOrd="1" presId="urn:microsoft.com/office/officeart/2008/layout/PictureStrips"/>
    <dgm:cxn modelId="{2F3E1AC4-4F1F-4440-8C2A-24165C7190FF}" srcId="{27072EF0-D845-A74C-A57F-064BD24333DF}" destId="{4BBCA1E0-4A64-7B47-B2AC-B7A69B6B0FA7}" srcOrd="0" destOrd="0" parTransId="{70E91484-89F5-B54B-94CB-D4D93B7F1065}" sibTransId="{C7FDA8D8-9040-AD4B-8EB6-9F63191993F7}"/>
    <dgm:cxn modelId="{9F48DA8B-F7F8-1A41-9BA2-40C26D48DE71}" type="presOf" srcId="{289D1CCE-1ABB-FF46-9480-249AE20C0A5F}" destId="{8CA29A64-14EB-0C47-9269-BF6E16E01337}" srcOrd="0" destOrd="0" presId="urn:microsoft.com/office/officeart/2008/layout/PictureStrips"/>
    <dgm:cxn modelId="{FCBC83C9-C0C3-AE47-A486-3BDD98B83175}" srcId="{289D1CCE-1ABB-FF46-9480-249AE20C0A5F}" destId="{5E2A2BED-145F-C449-A253-CE6667951681}" srcOrd="0" destOrd="0" parTransId="{678AB17F-823C-244B-A91F-9C9519965599}" sibTransId="{C840DA3F-9ABB-8E44-863D-C961312E5BAA}"/>
    <dgm:cxn modelId="{9749D618-45CD-6D4D-960B-B1BC3BA7670C}" srcId="{289D1CCE-1ABB-FF46-9480-249AE20C0A5F}" destId="{27072EF0-D845-A74C-A57F-064BD24333DF}" srcOrd="1" destOrd="0" parTransId="{49DE0321-AF8C-2647-A807-88746326CB3D}" sibTransId="{A6DC5BB5-EBE7-EC40-B194-2DCEFA2986AC}"/>
    <dgm:cxn modelId="{203293B9-F0BE-3E47-8F12-16FBD6D80675}" srcId="{5E2A2BED-145F-C449-A253-CE6667951681}" destId="{F8F88897-35B5-7847-A596-225053F1623C}" srcOrd="0" destOrd="0" parTransId="{C6D2A18E-2012-194A-8289-45B94420D154}" sibTransId="{87445CC6-1FF4-8541-8545-B9C1C798A668}"/>
    <dgm:cxn modelId="{DD01CB54-DA96-8F4A-AD3C-4E6341BFA693}" type="presOf" srcId="{B4770E5E-20E5-DA47-BDA3-5AE2BC63E896}" destId="{41A54112-3D18-A041-9B05-1D3B448749CC}" srcOrd="0" destOrd="0" presId="urn:microsoft.com/office/officeart/2008/layout/PictureStrips"/>
    <dgm:cxn modelId="{0F4544B0-6FDB-1743-A9E5-1192E5A225CA}" srcId="{B4770E5E-20E5-DA47-BDA3-5AE2BC63E896}" destId="{416E0297-D2E2-0048-B20A-4D7A2337E768}" srcOrd="0" destOrd="0" parTransId="{0CD6951C-4038-EE4E-AB10-9C0D6081895F}" sibTransId="{D9FB87AB-9833-754B-B33C-E43E9D0FC384}"/>
    <dgm:cxn modelId="{2944178E-0165-8D4C-8E86-48FAE06E1D54}" type="presParOf" srcId="{8CA29A64-14EB-0C47-9269-BF6E16E01337}" destId="{8E09A0CE-C3A8-BD47-A6E4-5227140706D0}" srcOrd="0" destOrd="0" presId="urn:microsoft.com/office/officeart/2008/layout/PictureStrips"/>
    <dgm:cxn modelId="{D1CB075F-0216-344D-B5A3-B170A9DA4353}" type="presParOf" srcId="{8E09A0CE-C3A8-BD47-A6E4-5227140706D0}" destId="{5F4EE781-EB3F-5D47-BD61-229D7F96AE2C}" srcOrd="0" destOrd="0" presId="urn:microsoft.com/office/officeart/2008/layout/PictureStrips"/>
    <dgm:cxn modelId="{E2D7CD2D-25C9-6345-83BE-63D598477C01}" type="presParOf" srcId="{8E09A0CE-C3A8-BD47-A6E4-5227140706D0}" destId="{DE2E9545-3FDA-704F-A37E-2581E067629C}" srcOrd="1" destOrd="0" presId="urn:microsoft.com/office/officeart/2008/layout/PictureStrips"/>
    <dgm:cxn modelId="{570B1255-34CE-554B-80D1-87604EDE93FA}" type="presParOf" srcId="{8CA29A64-14EB-0C47-9269-BF6E16E01337}" destId="{BD821628-1906-784B-B739-372855054462}" srcOrd="1" destOrd="0" presId="urn:microsoft.com/office/officeart/2008/layout/PictureStrips"/>
    <dgm:cxn modelId="{E52A23C2-74D5-E349-B7F9-418F14A8822A}" type="presParOf" srcId="{8CA29A64-14EB-0C47-9269-BF6E16E01337}" destId="{16B47BC3-2E9E-B143-B0EA-C1DF40003132}" srcOrd="2" destOrd="0" presId="urn:microsoft.com/office/officeart/2008/layout/PictureStrips"/>
    <dgm:cxn modelId="{A97F1787-BFBC-EC42-B81D-FC24A34AA265}" type="presParOf" srcId="{16B47BC3-2E9E-B143-B0EA-C1DF40003132}" destId="{1D6A3373-B5FE-354B-B142-31F10904B18A}" srcOrd="0" destOrd="0" presId="urn:microsoft.com/office/officeart/2008/layout/PictureStrips"/>
    <dgm:cxn modelId="{A8E2FC0A-83A1-E44B-9CE2-B9C631964763}" type="presParOf" srcId="{16B47BC3-2E9E-B143-B0EA-C1DF40003132}" destId="{806E396C-43B3-D14F-BE21-5A6F8FE1EBEE}" srcOrd="1" destOrd="0" presId="urn:microsoft.com/office/officeart/2008/layout/PictureStrips"/>
    <dgm:cxn modelId="{9418CE4E-BA50-1F4D-A01D-173CBDE7D0E8}" type="presParOf" srcId="{8CA29A64-14EB-0C47-9269-BF6E16E01337}" destId="{769CEF0C-1DA9-0C42-A7E8-DCC85B43DA0B}" srcOrd="3" destOrd="0" presId="urn:microsoft.com/office/officeart/2008/layout/PictureStrips"/>
    <dgm:cxn modelId="{6C64C5C8-DD21-A342-BA4C-D673494A5BFB}" type="presParOf" srcId="{8CA29A64-14EB-0C47-9269-BF6E16E01337}" destId="{77DD6066-0135-9B42-9FE1-2052B3A0E316}" srcOrd="4" destOrd="0" presId="urn:microsoft.com/office/officeart/2008/layout/PictureStrips"/>
    <dgm:cxn modelId="{411A0865-528E-B846-9F39-24B4E241591E}" type="presParOf" srcId="{77DD6066-0135-9B42-9FE1-2052B3A0E316}" destId="{41A54112-3D18-A041-9B05-1D3B448749CC}" srcOrd="0" destOrd="0" presId="urn:microsoft.com/office/officeart/2008/layout/PictureStrips"/>
    <dgm:cxn modelId="{70D7C5AA-ED3F-324A-903B-35B404024D85}" type="presParOf" srcId="{77DD6066-0135-9B42-9FE1-2052B3A0E316}" destId="{5C68A5AB-DE40-C745-9FFE-1059081459A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C8AAE-52B1-8A4D-81C7-821D387DF49D}">
      <dsp:nvSpPr>
        <dsp:cNvPr id="0" name=""/>
        <dsp:cNvSpPr/>
      </dsp:nvSpPr>
      <dsp:spPr>
        <a:xfrm>
          <a:off x="2248598" y="918492"/>
          <a:ext cx="2728587" cy="2729057"/>
        </a:xfrm>
        <a:prstGeom prst="ellipse">
          <a:avLst/>
        </a:prstGeom>
        <a:solidFill>
          <a:schemeClr val="accent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900" kern="1200" dirty="0">
              <a:solidFill>
                <a:schemeClr val="bg1"/>
              </a:solidFill>
            </a:rPr>
            <a:t>Contenido</a:t>
          </a:r>
        </a:p>
      </dsp:txBody>
      <dsp:txXfrm>
        <a:off x="2648190" y="1318153"/>
        <a:ext cx="1929403" cy="1929735"/>
      </dsp:txXfrm>
    </dsp:sp>
    <dsp:sp modelId="{066134C4-8081-B442-9F59-80046301B3EA}">
      <dsp:nvSpPr>
        <dsp:cNvPr id="0" name=""/>
        <dsp:cNvSpPr/>
      </dsp:nvSpPr>
      <dsp:spPr>
        <a:xfrm>
          <a:off x="3087603" y="3444674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4633D8-ECE6-CC4A-BB8D-DDFABA7848E9}">
      <dsp:nvSpPr>
        <dsp:cNvPr id="0" name=""/>
        <dsp:cNvSpPr/>
      </dsp:nvSpPr>
      <dsp:spPr>
        <a:xfrm>
          <a:off x="5152935" y="2026013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87AA1D-2FEB-2A48-AB83-7BFCB8982893}">
      <dsp:nvSpPr>
        <dsp:cNvPr id="0" name=""/>
        <dsp:cNvSpPr/>
      </dsp:nvSpPr>
      <dsp:spPr>
        <a:xfrm>
          <a:off x="4101799" y="3678761"/>
          <a:ext cx="303363" cy="3038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BF8F87-5437-F842-BB8E-B5CF78ED8FF6}">
      <dsp:nvSpPr>
        <dsp:cNvPr id="0" name=""/>
        <dsp:cNvSpPr/>
      </dsp:nvSpPr>
      <dsp:spPr>
        <a:xfrm>
          <a:off x="3149172" y="1225242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375AD4-6971-C54E-9D89-AE35FCBA4266}">
      <dsp:nvSpPr>
        <dsp:cNvPr id="0" name=""/>
        <dsp:cNvSpPr/>
      </dsp:nvSpPr>
      <dsp:spPr>
        <a:xfrm>
          <a:off x="2456810" y="2483945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67A298-3851-8D4B-BA23-0A81FEE09815}">
      <dsp:nvSpPr>
        <dsp:cNvPr id="0" name=""/>
        <dsp:cNvSpPr/>
      </dsp:nvSpPr>
      <dsp:spPr>
        <a:xfrm>
          <a:off x="1261191" y="1423231"/>
          <a:ext cx="1378162" cy="1085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kern="1200" dirty="0"/>
            <a:t>Resumen</a:t>
          </a:r>
        </a:p>
      </dsp:txBody>
      <dsp:txXfrm>
        <a:off x="1463018" y="1582141"/>
        <a:ext cx="974508" cy="767287"/>
      </dsp:txXfrm>
    </dsp:sp>
    <dsp:sp modelId="{C0606E13-3357-534E-A4AD-CCFDA2EBCF87}">
      <dsp:nvSpPr>
        <dsp:cNvPr id="0" name=""/>
        <dsp:cNvSpPr/>
      </dsp:nvSpPr>
      <dsp:spPr>
        <a:xfrm>
          <a:off x="3498991" y="1234996"/>
          <a:ext cx="303363" cy="3038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4F9D3F-DEED-1F4F-A0F6-892EDAA21DB2}">
      <dsp:nvSpPr>
        <dsp:cNvPr id="0" name=""/>
        <dsp:cNvSpPr/>
      </dsp:nvSpPr>
      <dsp:spPr>
        <a:xfrm>
          <a:off x="1500265" y="2845315"/>
          <a:ext cx="548516" cy="5486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3A25C6-D82B-924A-821D-4AA5009EF5E3}">
      <dsp:nvSpPr>
        <dsp:cNvPr id="0" name=""/>
        <dsp:cNvSpPr/>
      </dsp:nvSpPr>
      <dsp:spPr>
        <a:xfrm>
          <a:off x="5169701" y="829519"/>
          <a:ext cx="1285143" cy="1228895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kern="1200" dirty="0">
              <a:solidFill>
                <a:schemeClr val="bg1"/>
              </a:solidFill>
            </a:rPr>
            <a:t>Cómo Generar Ingresos</a:t>
          </a:r>
        </a:p>
      </dsp:txBody>
      <dsp:txXfrm>
        <a:off x="5357906" y="1009487"/>
        <a:ext cx="908733" cy="868959"/>
      </dsp:txXfrm>
    </dsp:sp>
    <dsp:sp modelId="{1A5A3916-8557-F54A-8DA9-56EC8AE719F3}">
      <dsp:nvSpPr>
        <dsp:cNvPr id="0" name=""/>
        <dsp:cNvSpPr/>
      </dsp:nvSpPr>
      <dsp:spPr>
        <a:xfrm>
          <a:off x="4762257" y="1654889"/>
          <a:ext cx="303363" cy="3038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D2D8EF-88E6-8F4D-BA40-99C2080D5898}">
      <dsp:nvSpPr>
        <dsp:cNvPr id="0" name=""/>
        <dsp:cNvSpPr/>
      </dsp:nvSpPr>
      <dsp:spPr>
        <a:xfrm>
          <a:off x="1291493" y="3498319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1CF721-131A-7347-9B53-10BA13A57F6F}">
      <dsp:nvSpPr>
        <dsp:cNvPr id="0" name=""/>
        <dsp:cNvSpPr/>
      </dsp:nvSpPr>
      <dsp:spPr>
        <a:xfrm>
          <a:off x="3483319" y="3185228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664DD2-8A8A-E047-80F6-7698D9912085}">
      <dsp:nvSpPr>
        <dsp:cNvPr id="0" name=""/>
        <dsp:cNvSpPr/>
      </dsp:nvSpPr>
      <dsp:spPr>
        <a:xfrm>
          <a:off x="5699439" y="2697073"/>
          <a:ext cx="1268969" cy="13279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kern="1200" dirty="0"/>
            <a:t>Cómo Manejar usar Nuestros Ingresos</a:t>
          </a:r>
        </a:p>
      </dsp:txBody>
      <dsp:txXfrm>
        <a:off x="5885275" y="2891543"/>
        <a:ext cx="897297" cy="938987"/>
      </dsp:txXfrm>
    </dsp:sp>
    <dsp:sp modelId="{35457265-8D57-A44B-84BB-2772F87FB55C}">
      <dsp:nvSpPr>
        <dsp:cNvPr id="0" name=""/>
        <dsp:cNvSpPr/>
      </dsp:nvSpPr>
      <dsp:spPr>
        <a:xfrm>
          <a:off x="5466372" y="2767774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98DE8D-0043-F540-8B07-228B8429EA84}">
      <dsp:nvSpPr>
        <dsp:cNvPr id="0" name=""/>
        <dsp:cNvSpPr/>
      </dsp:nvSpPr>
      <dsp:spPr>
        <a:xfrm>
          <a:off x="2359727" y="3755814"/>
          <a:ext cx="1580008" cy="1109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kern="1200" dirty="0"/>
            <a:t>Elaboración del Presupuesto</a:t>
          </a:r>
        </a:p>
      </dsp:txBody>
      <dsp:txXfrm>
        <a:off x="2591114" y="3918292"/>
        <a:ext cx="1117234" cy="784516"/>
      </dsp:txXfrm>
    </dsp:sp>
    <dsp:sp modelId="{8971C81D-5812-DB4F-AE50-F8B517CF142A}">
      <dsp:nvSpPr>
        <dsp:cNvPr id="0" name=""/>
        <dsp:cNvSpPr/>
      </dsp:nvSpPr>
      <dsp:spPr>
        <a:xfrm>
          <a:off x="3585746" y="3718263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4C6542-310A-6042-B33D-9D91FC7EEFBA}">
      <dsp:nvSpPr>
        <dsp:cNvPr id="0" name=""/>
        <dsp:cNvSpPr/>
      </dsp:nvSpPr>
      <dsp:spPr>
        <a:xfrm>
          <a:off x="3445974" y="11513"/>
          <a:ext cx="1523220" cy="1063417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kern="1200" dirty="0">
              <a:solidFill>
                <a:schemeClr val="bg1"/>
              </a:solidFill>
            </a:rPr>
            <a:t>Libertad Financiera y Calidad de Vida</a:t>
          </a:r>
        </a:p>
      </dsp:txBody>
      <dsp:txXfrm>
        <a:off x="3669044" y="167247"/>
        <a:ext cx="1077080" cy="751949"/>
      </dsp:txXfrm>
    </dsp:sp>
    <dsp:sp modelId="{2CADB241-5DB0-3544-A0F8-D9EBE863386C}">
      <dsp:nvSpPr>
        <dsp:cNvPr id="0" name=""/>
        <dsp:cNvSpPr/>
      </dsp:nvSpPr>
      <dsp:spPr>
        <a:xfrm>
          <a:off x="2284979" y="1191105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C7B3DD-120E-CC4C-92A7-9021882447AB}">
      <dsp:nvSpPr>
        <dsp:cNvPr id="0" name=""/>
        <dsp:cNvSpPr/>
      </dsp:nvSpPr>
      <dsp:spPr>
        <a:xfrm>
          <a:off x="4846213" y="261587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2C002-1F8C-5F45-AA77-726E8C527B11}">
      <dsp:nvSpPr>
        <dsp:cNvPr id="0" name=""/>
        <dsp:cNvSpPr/>
      </dsp:nvSpPr>
      <dsp:spPr>
        <a:xfrm>
          <a:off x="0" y="0"/>
          <a:ext cx="5715000" cy="1296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Los primeros tres  a cinco años de vida profesional nuestra calidad de vida debe suplirse con aproximadamente del 80% de nuestros ingresos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1272641" y="0"/>
        <a:ext cx="4442358" cy="1296412"/>
      </dsp:txXfrm>
    </dsp:sp>
    <dsp:sp modelId="{0FFB5852-7D9A-0E4E-8527-B81857592D84}">
      <dsp:nvSpPr>
        <dsp:cNvPr id="0" name=""/>
        <dsp:cNvSpPr/>
      </dsp:nvSpPr>
      <dsp:spPr>
        <a:xfrm>
          <a:off x="129641" y="129641"/>
          <a:ext cx="1143000" cy="10371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F5B730-D631-F549-A08E-CE1FD9CC0BDF}">
      <dsp:nvSpPr>
        <dsp:cNvPr id="0" name=""/>
        <dsp:cNvSpPr/>
      </dsp:nvSpPr>
      <dsp:spPr>
        <a:xfrm>
          <a:off x="0" y="1426053"/>
          <a:ext cx="5715000" cy="1296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Entre los cinco a diez años de vida profesional nuestra calidad de vida debe suplirse con aproximadamente del 65% de nuestros ingresos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1272641" y="1426053"/>
        <a:ext cx="4442358" cy="1296412"/>
      </dsp:txXfrm>
    </dsp:sp>
    <dsp:sp modelId="{E4FF7790-BC41-B141-AA26-26EEE8210709}">
      <dsp:nvSpPr>
        <dsp:cNvPr id="0" name=""/>
        <dsp:cNvSpPr/>
      </dsp:nvSpPr>
      <dsp:spPr>
        <a:xfrm>
          <a:off x="129641" y="1555694"/>
          <a:ext cx="1143000" cy="10371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B18FCF-F340-DB48-893B-4E0768117D43}">
      <dsp:nvSpPr>
        <dsp:cNvPr id="0" name=""/>
        <dsp:cNvSpPr/>
      </dsp:nvSpPr>
      <dsp:spPr>
        <a:xfrm>
          <a:off x="0" y="2852106"/>
          <a:ext cx="5715000" cy="1296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Entre los diez  a los veinte años de vida profesional nuestra calidad de vida debe suplirse con aproximadamente del 35% de nuestros ingresos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1272641" y="2852106"/>
        <a:ext cx="4442358" cy="1296412"/>
      </dsp:txXfrm>
    </dsp:sp>
    <dsp:sp modelId="{44D081C4-DB1F-1946-9080-A3BCD4843A13}">
      <dsp:nvSpPr>
        <dsp:cNvPr id="0" name=""/>
        <dsp:cNvSpPr/>
      </dsp:nvSpPr>
      <dsp:spPr>
        <a:xfrm>
          <a:off x="129641" y="2981747"/>
          <a:ext cx="1143000" cy="10371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79A114-1FBB-9145-97CB-0C6D56C13634}">
      <dsp:nvSpPr>
        <dsp:cNvPr id="0" name=""/>
        <dsp:cNvSpPr/>
      </dsp:nvSpPr>
      <dsp:spPr>
        <a:xfrm>
          <a:off x="0" y="4278159"/>
          <a:ext cx="5715000" cy="12964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Entre los veinte y los treinta años de vida profesional nuestra calidad de vida debe llegar a ser totalmente independiente de nuestra ingresos profesionales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1272641" y="4278159"/>
        <a:ext cx="4442358" cy="1296412"/>
      </dsp:txXfrm>
    </dsp:sp>
    <dsp:sp modelId="{E3CB993C-777E-464B-B9D2-4CEDE4D26986}">
      <dsp:nvSpPr>
        <dsp:cNvPr id="0" name=""/>
        <dsp:cNvSpPr/>
      </dsp:nvSpPr>
      <dsp:spPr>
        <a:xfrm>
          <a:off x="129641" y="4407800"/>
          <a:ext cx="1143000" cy="10371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D2DFF-B613-314F-94DE-C7BDE2DB17EA}">
      <dsp:nvSpPr>
        <dsp:cNvPr id="0" name=""/>
        <dsp:cNvSpPr/>
      </dsp:nvSpPr>
      <dsp:spPr>
        <a:xfrm>
          <a:off x="0" y="417063"/>
          <a:ext cx="766293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4729" tIns="291592" rIns="59472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US" sz="1400" kern="1200" dirty="0"/>
            <a:t>cuando los fondos mejoran nuestra capacidad para producir ingresos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US" sz="1400" kern="1200" dirty="0"/>
            <a:t>cuando  aumentaran nuestro patrimonio no , lo disminuyen</a:t>
          </a:r>
        </a:p>
      </dsp:txBody>
      <dsp:txXfrm>
        <a:off x="0" y="417063"/>
        <a:ext cx="7662930" cy="793800"/>
      </dsp:txXfrm>
    </dsp:sp>
    <dsp:sp modelId="{ABE38818-A37F-9247-B648-2C5C689A6746}">
      <dsp:nvSpPr>
        <dsp:cNvPr id="0" name=""/>
        <dsp:cNvSpPr/>
      </dsp:nvSpPr>
      <dsp:spPr>
        <a:xfrm>
          <a:off x="383146" y="210423"/>
          <a:ext cx="536405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748" tIns="0" rIns="20274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kern="1200" dirty="0"/>
            <a:t>Se debe tomar financiamientos sólo</a:t>
          </a:r>
        </a:p>
      </dsp:txBody>
      <dsp:txXfrm>
        <a:off x="403321" y="230598"/>
        <a:ext cx="5323701" cy="372930"/>
      </dsp:txXfrm>
    </dsp:sp>
    <dsp:sp modelId="{BEA35367-7DAB-6A46-B000-20FC44E278D1}">
      <dsp:nvSpPr>
        <dsp:cNvPr id="0" name=""/>
        <dsp:cNvSpPr/>
      </dsp:nvSpPr>
      <dsp:spPr>
        <a:xfrm>
          <a:off x="0" y="1493104"/>
          <a:ext cx="7662930" cy="771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4729" tIns="291592" rIns="59472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/>
            <a:t>E</a:t>
          </a:r>
          <a:r>
            <a:rPr lang="es-ES_tradnl" sz="1400" kern="1200"/>
            <a:t>s un financiamiento para se justifica si la cuota puede ser asimilada junto a los gastos de transporte.</a:t>
          </a:r>
          <a:endParaRPr lang="es-US" sz="1400" kern="1200"/>
        </a:p>
      </dsp:txBody>
      <dsp:txXfrm>
        <a:off x="0" y="1493104"/>
        <a:ext cx="7662930" cy="771750"/>
      </dsp:txXfrm>
    </dsp:sp>
    <dsp:sp modelId="{9B1FF846-77E1-D04C-8239-5198F4034239}">
      <dsp:nvSpPr>
        <dsp:cNvPr id="0" name=""/>
        <dsp:cNvSpPr/>
      </dsp:nvSpPr>
      <dsp:spPr>
        <a:xfrm>
          <a:off x="383146" y="1286464"/>
          <a:ext cx="536405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748" tIns="0" rIns="20274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E</a:t>
          </a:r>
          <a:r>
            <a:rPr lang="es-ES_tradnl" sz="1400" kern="1200" dirty="0"/>
            <a:t>l Carro </a:t>
          </a:r>
          <a:endParaRPr lang="es-US" sz="1400" kern="1200" dirty="0"/>
        </a:p>
      </dsp:txBody>
      <dsp:txXfrm>
        <a:off x="403321" y="1306639"/>
        <a:ext cx="5323701" cy="372930"/>
      </dsp:txXfrm>
    </dsp:sp>
    <dsp:sp modelId="{3CAADF33-8FED-6C49-B71C-4A88EEB33662}">
      <dsp:nvSpPr>
        <dsp:cNvPr id="0" name=""/>
        <dsp:cNvSpPr/>
      </dsp:nvSpPr>
      <dsp:spPr>
        <a:xfrm>
          <a:off x="0" y="2547094"/>
          <a:ext cx="7662930" cy="584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4729" tIns="291592" rIns="59472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/>
            <a:t>No deberían financiarse y en casos excepcionales a plazos muy cortos.</a:t>
          </a:r>
          <a:endParaRPr lang="es-US" sz="1400" kern="1200" dirty="0"/>
        </a:p>
      </dsp:txBody>
      <dsp:txXfrm>
        <a:off x="0" y="2547094"/>
        <a:ext cx="7662930" cy="584325"/>
      </dsp:txXfrm>
    </dsp:sp>
    <dsp:sp modelId="{A08D5232-B818-7240-A571-AAE67B9D1808}">
      <dsp:nvSpPr>
        <dsp:cNvPr id="0" name=""/>
        <dsp:cNvSpPr/>
      </dsp:nvSpPr>
      <dsp:spPr>
        <a:xfrm>
          <a:off x="383146" y="2340454"/>
          <a:ext cx="536405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748" tIns="0" rIns="20274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/>
            <a:t>Muebles y Electrodomésticos</a:t>
          </a:r>
          <a:endParaRPr lang="es-US" sz="1400" kern="1200"/>
        </a:p>
      </dsp:txBody>
      <dsp:txXfrm>
        <a:off x="403321" y="2360629"/>
        <a:ext cx="5323701" cy="372930"/>
      </dsp:txXfrm>
    </dsp:sp>
    <dsp:sp modelId="{11AB03BD-996D-914B-B667-6F924D8C0F84}">
      <dsp:nvSpPr>
        <dsp:cNvPr id="0" name=""/>
        <dsp:cNvSpPr/>
      </dsp:nvSpPr>
      <dsp:spPr>
        <a:xfrm>
          <a:off x="0" y="3413659"/>
          <a:ext cx="766293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4729" tIns="291592" rIns="59472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/>
            <a:t>L</a:t>
          </a:r>
          <a:r>
            <a:rPr lang="es-ES_tradnl" sz="1400" kern="1200"/>
            <a:t>a casa debe comprarse cuando nuestra carrera ha alcanzado ya la madurez, es decir, ya estamos en el pico de los ingresos de la industria.</a:t>
          </a:r>
          <a:endParaRPr lang="es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/>
            <a:t>Debemos tener ahorros de por lo menos un 35% del valor total e idealmente un 50%.</a:t>
          </a:r>
          <a:endParaRPr lang="es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/>
            <a:t>Podemos pagar las cuotas a no más de doce años e idealmente a ocho años.</a:t>
          </a:r>
          <a:endParaRPr lang="es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/>
            <a:t>Estamos en capacidad de hacer dos abonos extraordinarios al año.</a:t>
          </a:r>
          <a:endParaRPr lang="es-US" sz="1400" kern="1200"/>
        </a:p>
      </dsp:txBody>
      <dsp:txXfrm>
        <a:off x="0" y="3413659"/>
        <a:ext cx="7662930" cy="1587600"/>
      </dsp:txXfrm>
    </dsp:sp>
    <dsp:sp modelId="{5332E3C5-F1FB-9945-B818-77C576D52231}">
      <dsp:nvSpPr>
        <dsp:cNvPr id="0" name=""/>
        <dsp:cNvSpPr/>
      </dsp:nvSpPr>
      <dsp:spPr>
        <a:xfrm>
          <a:off x="383146" y="3207019"/>
          <a:ext cx="536405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748" tIns="0" rIns="20274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/>
            <a:t>La Casa</a:t>
          </a:r>
          <a:endParaRPr lang="es-US" sz="1400" kern="1200"/>
        </a:p>
      </dsp:txBody>
      <dsp:txXfrm>
        <a:off x="403321" y="3227194"/>
        <a:ext cx="5323701" cy="37293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4ECBB-B455-BD49-9B53-BC45B641460A}">
      <dsp:nvSpPr>
        <dsp:cNvPr id="0" name=""/>
        <dsp:cNvSpPr/>
      </dsp:nvSpPr>
      <dsp:spPr>
        <a:xfrm>
          <a:off x="0" y="0"/>
          <a:ext cx="5715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423EB-1EBB-7A42-A641-33DC4527DC68}">
      <dsp:nvSpPr>
        <dsp:cNvPr id="0" name=""/>
        <dsp:cNvSpPr/>
      </dsp:nvSpPr>
      <dsp:spPr>
        <a:xfrm>
          <a:off x="0" y="0"/>
          <a:ext cx="1143000" cy="5578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0" i="0" kern="1200" dirty="0">
              <a:latin typeface="Avenir Light" panose="020B0402020203020204" pitchFamily="34" charset="77"/>
            </a:rPr>
            <a:t>Ejercicio</a:t>
          </a:r>
          <a:endParaRPr lang="es-US" sz="1900" b="0" i="0" kern="1200" dirty="0">
            <a:latin typeface="Avenir Light" panose="020B0402020203020204" pitchFamily="34" charset="77"/>
          </a:endParaRPr>
        </a:p>
      </dsp:txBody>
      <dsp:txXfrm>
        <a:off x="0" y="0"/>
        <a:ext cx="1143000" cy="5578475"/>
      </dsp:txXfrm>
    </dsp:sp>
    <dsp:sp modelId="{7F744DB6-3D8F-764B-AC05-FBF2EB19084E}">
      <dsp:nvSpPr>
        <dsp:cNvPr id="0" name=""/>
        <dsp:cNvSpPr/>
      </dsp:nvSpPr>
      <dsp:spPr>
        <a:xfrm>
          <a:off x="1228725" y="87163"/>
          <a:ext cx="4486275" cy="1743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kern="1200" dirty="0">
              <a:latin typeface="Avenir Light" panose="020B0402020203020204" pitchFamily="34" charset="77"/>
            </a:rPr>
            <a:t>Pensemos en las últimas tres cosas que hicimos con nuestros ingresos </a:t>
          </a:r>
          <a:endParaRPr lang="es-US" sz="1800" b="0" i="0" kern="1200" dirty="0">
            <a:latin typeface="Avenir Light" panose="020B0402020203020204" pitchFamily="34" charset="77"/>
          </a:endParaRPr>
        </a:p>
      </dsp:txBody>
      <dsp:txXfrm>
        <a:off x="1228725" y="87163"/>
        <a:ext cx="4486275" cy="1743273"/>
      </dsp:txXfrm>
    </dsp:sp>
    <dsp:sp modelId="{D2646065-6A50-A64F-AAA9-A220E9265ED5}">
      <dsp:nvSpPr>
        <dsp:cNvPr id="0" name=""/>
        <dsp:cNvSpPr/>
      </dsp:nvSpPr>
      <dsp:spPr>
        <a:xfrm>
          <a:off x="1143000" y="1830437"/>
          <a:ext cx="457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3A1192-EEAB-4F4E-9C71-8641DA4EFA23}">
      <dsp:nvSpPr>
        <dsp:cNvPr id="0" name=""/>
        <dsp:cNvSpPr/>
      </dsp:nvSpPr>
      <dsp:spPr>
        <a:xfrm>
          <a:off x="1228725" y="1917600"/>
          <a:ext cx="4486275" cy="1743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kern="1200" dirty="0">
              <a:latin typeface="Avenir Light" panose="020B0402020203020204" pitchFamily="34" charset="77"/>
            </a:rPr>
            <a:t>Sin importar su nivel de importancia, ni el monto, ni el uso</a:t>
          </a:r>
          <a:endParaRPr lang="es-US" sz="1800" b="0" i="0" kern="1200" dirty="0">
            <a:latin typeface="Avenir Light" panose="020B0402020203020204" pitchFamily="34" charset="77"/>
          </a:endParaRPr>
        </a:p>
      </dsp:txBody>
      <dsp:txXfrm>
        <a:off x="1228725" y="1917600"/>
        <a:ext cx="4486275" cy="1743273"/>
      </dsp:txXfrm>
    </dsp:sp>
    <dsp:sp modelId="{2807D80F-01DB-9147-A5B0-977AE0B6C4DB}">
      <dsp:nvSpPr>
        <dsp:cNvPr id="0" name=""/>
        <dsp:cNvSpPr/>
      </dsp:nvSpPr>
      <dsp:spPr>
        <a:xfrm>
          <a:off x="1143000" y="3660874"/>
          <a:ext cx="457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AA9879-1427-F749-9963-43C2C973AA48}">
      <dsp:nvSpPr>
        <dsp:cNvPr id="0" name=""/>
        <dsp:cNvSpPr/>
      </dsp:nvSpPr>
      <dsp:spPr>
        <a:xfrm>
          <a:off x="1228725" y="3748037"/>
          <a:ext cx="4486275" cy="1743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800" b="0" i="0" kern="1200" dirty="0">
              <a:latin typeface="Avenir Light" panose="020B0402020203020204" pitchFamily="34" charset="77"/>
            </a:rPr>
            <a:t>Anotemos  cuánto, para qué puntualmente, y qué tipo de uso (Alimentación, Educación, Transporte, Vivienda…) </a:t>
          </a:r>
        </a:p>
      </dsp:txBody>
      <dsp:txXfrm>
        <a:off x="1228725" y="3748037"/>
        <a:ext cx="4486275" cy="1743273"/>
      </dsp:txXfrm>
    </dsp:sp>
    <dsp:sp modelId="{22A4ADDF-4EB4-9C44-8825-0335D876F4E3}">
      <dsp:nvSpPr>
        <dsp:cNvPr id="0" name=""/>
        <dsp:cNvSpPr/>
      </dsp:nvSpPr>
      <dsp:spPr>
        <a:xfrm>
          <a:off x="1143000" y="5491311"/>
          <a:ext cx="457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A8C26-69A2-E942-B2DF-AD00F53D7B9E}">
      <dsp:nvSpPr>
        <dsp:cNvPr id="0" name=""/>
        <dsp:cNvSpPr/>
      </dsp:nvSpPr>
      <dsp:spPr>
        <a:xfrm>
          <a:off x="0" y="238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189D45-4866-D14F-89F4-8A07654D450F}">
      <dsp:nvSpPr>
        <dsp:cNvPr id="0" name=""/>
        <dsp:cNvSpPr/>
      </dsp:nvSpPr>
      <dsp:spPr>
        <a:xfrm>
          <a:off x="0" y="2381"/>
          <a:ext cx="1765368" cy="1624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¿Era necesario usar mis ingresos  para eso?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0" y="2381"/>
        <a:ext cx="1765368" cy="1624012"/>
      </dsp:txXfrm>
    </dsp:sp>
    <dsp:sp modelId="{FD16790A-2F57-644D-A123-6C659A64D2C2}">
      <dsp:nvSpPr>
        <dsp:cNvPr id="0" name=""/>
        <dsp:cNvSpPr/>
      </dsp:nvSpPr>
      <dsp:spPr>
        <a:xfrm>
          <a:off x="1886522" y="76127"/>
          <a:ext cx="3109607" cy="147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0" i="0" kern="1200">
              <a:latin typeface="Avenir Light" panose="020B0402020203020204" pitchFamily="34" charset="77"/>
            </a:rPr>
            <a:t>¿Podría dejar de hacer esto?</a:t>
          </a:r>
          <a:endParaRPr lang="es-US" sz="1600" b="0" i="0" kern="1200">
            <a:latin typeface="Avenir Light" panose="020B0402020203020204" pitchFamily="34" charset="77"/>
          </a:endParaRPr>
        </a:p>
      </dsp:txBody>
      <dsp:txXfrm>
        <a:off x="1886522" y="76127"/>
        <a:ext cx="3109607" cy="1474933"/>
      </dsp:txXfrm>
    </dsp:sp>
    <dsp:sp modelId="{BAB6BB4A-FBE8-D941-99DF-FAF1E6765BB4}">
      <dsp:nvSpPr>
        <dsp:cNvPr id="0" name=""/>
        <dsp:cNvSpPr/>
      </dsp:nvSpPr>
      <dsp:spPr>
        <a:xfrm>
          <a:off x="5117283" y="76127"/>
          <a:ext cx="3109607" cy="73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0" i="0" kern="1200" dirty="0">
              <a:latin typeface="Avenir Light" panose="020B0402020203020204" pitchFamily="34" charset="77"/>
            </a:rPr>
            <a:t>¿En verdad tenía que  transportarme hasta ese lugar?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5117283" y="76127"/>
        <a:ext cx="3109607" cy="737466"/>
      </dsp:txXfrm>
    </dsp:sp>
    <dsp:sp modelId="{C7EDE17D-8F48-4E46-8A63-C59A8224919D}">
      <dsp:nvSpPr>
        <dsp:cNvPr id="0" name=""/>
        <dsp:cNvSpPr/>
      </dsp:nvSpPr>
      <dsp:spPr>
        <a:xfrm>
          <a:off x="4996129" y="813594"/>
          <a:ext cx="3109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1857AF-EBD0-614C-B386-47091B8056A9}">
      <dsp:nvSpPr>
        <dsp:cNvPr id="0" name=""/>
        <dsp:cNvSpPr/>
      </dsp:nvSpPr>
      <dsp:spPr>
        <a:xfrm>
          <a:off x="5117283" y="813594"/>
          <a:ext cx="3109607" cy="73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0" i="0" kern="1200" dirty="0">
              <a:latin typeface="Avenir Light" panose="020B0402020203020204" pitchFamily="34" charset="77"/>
            </a:rPr>
            <a:t>¿Qué pasa si ya no consumo  esa bebida?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5117283" y="813594"/>
        <a:ext cx="3109607" cy="737466"/>
      </dsp:txXfrm>
    </dsp:sp>
    <dsp:sp modelId="{2D18BBAC-5533-6B4A-A0F3-B722CEEE1924}">
      <dsp:nvSpPr>
        <dsp:cNvPr id="0" name=""/>
        <dsp:cNvSpPr/>
      </dsp:nvSpPr>
      <dsp:spPr>
        <a:xfrm>
          <a:off x="1765368" y="1551061"/>
          <a:ext cx="64615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5E2AD-633E-0146-AC7A-5BCAF3658FF7}">
      <dsp:nvSpPr>
        <dsp:cNvPr id="0" name=""/>
        <dsp:cNvSpPr/>
      </dsp:nvSpPr>
      <dsp:spPr>
        <a:xfrm>
          <a:off x="0" y="1626393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DB20CA-AAF9-B742-AB4E-C429A845B7E7}">
      <dsp:nvSpPr>
        <dsp:cNvPr id="0" name=""/>
        <dsp:cNvSpPr/>
      </dsp:nvSpPr>
      <dsp:spPr>
        <a:xfrm>
          <a:off x="0" y="1626393"/>
          <a:ext cx="1645920" cy="1624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¿Pude haber usado menos?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0" y="1626393"/>
        <a:ext cx="1645920" cy="1624012"/>
      </dsp:txXfrm>
    </dsp:sp>
    <dsp:sp modelId="{5B0660E8-BB09-DC4C-806B-FAF0BEAF214D}">
      <dsp:nvSpPr>
        <dsp:cNvPr id="0" name=""/>
        <dsp:cNvSpPr/>
      </dsp:nvSpPr>
      <dsp:spPr>
        <a:xfrm>
          <a:off x="1769363" y="1700140"/>
          <a:ext cx="3168396" cy="147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¿Existe alguna formas más económica y viable cubrir esa necesidad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1769363" y="1700140"/>
        <a:ext cx="3168396" cy="1474933"/>
      </dsp:txXfrm>
    </dsp:sp>
    <dsp:sp modelId="{F396027C-AD9B-0745-9F37-5034A209C7DE}">
      <dsp:nvSpPr>
        <dsp:cNvPr id="0" name=""/>
        <dsp:cNvSpPr/>
      </dsp:nvSpPr>
      <dsp:spPr>
        <a:xfrm>
          <a:off x="5061204" y="1700140"/>
          <a:ext cx="3168396" cy="73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0" i="0" kern="1200">
              <a:latin typeface="Avenir Light" panose="020B0402020203020204" pitchFamily="34" charset="77"/>
            </a:rPr>
            <a:t>¿Pude comprar una bebida menos costosa?</a:t>
          </a:r>
          <a:endParaRPr lang="es-US" sz="1600" b="0" i="0" kern="1200">
            <a:latin typeface="Avenir Light" panose="020B0402020203020204" pitchFamily="34" charset="77"/>
          </a:endParaRPr>
        </a:p>
      </dsp:txBody>
      <dsp:txXfrm>
        <a:off x="5061204" y="1700140"/>
        <a:ext cx="3168396" cy="737466"/>
      </dsp:txXfrm>
    </dsp:sp>
    <dsp:sp modelId="{80B63F59-D1F9-ED48-9382-B5ED6683B3AF}">
      <dsp:nvSpPr>
        <dsp:cNvPr id="0" name=""/>
        <dsp:cNvSpPr/>
      </dsp:nvSpPr>
      <dsp:spPr>
        <a:xfrm>
          <a:off x="4937760" y="2437607"/>
          <a:ext cx="31683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62BA8-7F0A-7B4E-9C0A-192894093BA0}">
      <dsp:nvSpPr>
        <dsp:cNvPr id="0" name=""/>
        <dsp:cNvSpPr/>
      </dsp:nvSpPr>
      <dsp:spPr>
        <a:xfrm>
          <a:off x="5061204" y="2437607"/>
          <a:ext cx="3168396" cy="73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0" i="0" kern="1200" dirty="0">
              <a:latin typeface="Avenir Light" panose="020B0402020203020204" pitchFamily="34" charset="77"/>
            </a:rPr>
            <a:t>¿Pude usar una videoconferencia en vez de ir personalmente?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5061204" y="2437607"/>
        <a:ext cx="3168396" cy="737466"/>
      </dsp:txXfrm>
    </dsp:sp>
    <dsp:sp modelId="{098D3C89-645C-004E-836B-70B9C7B98EB4}">
      <dsp:nvSpPr>
        <dsp:cNvPr id="0" name=""/>
        <dsp:cNvSpPr/>
      </dsp:nvSpPr>
      <dsp:spPr>
        <a:xfrm>
          <a:off x="1645919" y="317507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D2B768-4972-0346-A02A-D88C9FB5E3EE}">
      <dsp:nvSpPr>
        <dsp:cNvPr id="0" name=""/>
        <dsp:cNvSpPr/>
      </dsp:nvSpPr>
      <dsp:spPr>
        <a:xfrm>
          <a:off x="0" y="3250406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4D273-2987-FE4D-AB66-F09B13AA9764}">
      <dsp:nvSpPr>
        <dsp:cNvPr id="0" name=""/>
        <dsp:cNvSpPr/>
      </dsp:nvSpPr>
      <dsp:spPr>
        <a:xfrm>
          <a:off x="0" y="3250406"/>
          <a:ext cx="1645920" cy="1624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¿Fue un uso (de alguna manera) planificado ?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0" y="3250406"/>
        <a:ext cx="1645920" cy="1624012"/>
      </dsp:txXfrm>
    </dsp:sp>
    <dsp:sp modelId="{1E9DAF87-017A-8049-A6C8-07F50297E81A}">
      <dsp:nvSpPr>
        <dsp:cNvPr id="0" name=""/>
        <dsp:cNvSpPr/>
      </dsp:nvSpPr>
      <dsp:spPr>
        <a:xfrm>
          <a:off x="1769363" y="3324152"/>
          <a:ext cx="3168396" cy="147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¿Había</a:t>
          </a:r>
          <a:r>
            <a:rPr lang="es-ES_tradnl" sz="1600" b="0" i="0" kern="1200" dirty="0">
              <a:latin typeface="Avenir Light" panose="020B0402020203020204" pitchFamily="34" charset="77"/>
            </a:rPr>
            <a:t>  ya previsto usar este dinero para estos fines?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1769363" y="3324152"/>
        <a:ext cx="3168396" cy="1474933"/>
      </dsp:txXfrm>
    </dsp:sp>
    <dsp:sp modelId="{24BE48EC-54DA-E741-A585-8FBC1B3CB335}">
      <dsp:nvSpPr>
        <dsp:cNvPr id="0" name=""/>
        <dsp:cNvSpPr/>
      </dsp:nvSpPr>
      <dsp:spPr>
        <a:xfrm>
          <a:off x="5061204" y="3324152"/>
          <a:ext cx="3168396" cy="147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600" b="0" i="0" kern="1200" dirty="0">
              <a:latin typeface="Avenir Light" panose="020B0402020203020204" pitchFamily="34" charset="77"/>
            </a:rPr>
            <a:t>¿Qué otras cosas estoy comprando o pagando espontáneamiente?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600" b="0" i="0" kern="1200" dirty="0">
              <a:latin typeface="Avenir Light" panose="020B0402020203020204" pitchFamily="34" charset="77"/>
            </a:rPr>
            <a:t>¿Tengo un monto planificado para eso?</a:t>
          </a:r>
        </a:p>
      </dsp:txBody>
      <dsp:txXfrm>
        <a:off x="5061204" y="3324152"/>
        <a:ext cx="3168396" cy="1474933"/>
      </dsp:txXfrm>
    </dsp:sp>
    <dsp:sp modelId="{4693D4B5-0B1A-C540-900D-EE8A94BFD97D}">
      <dsp:nvSpPr>
        <dsp:cNvPr id="0" name=""/>
        <dsp:cNvSpPr/>
      </dsp:nvSpPr>
      <dsp:spPr>
        <a:xfrm>
          <a:off x="1645919" y="4799086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E076B-1F58-D54C-8FE6-672EE592A66A}">
      <dsp:nvSpPr>
        <dsp:cNvPr id="0" name=""/>
        <dsp:cNvSpPr/>
      </dsp:nvSpPr>
      <dsp:spPr>
        <a:xfrm>
          <a:off x="7360" y="382142"/>
          <a:ext cx="1737889" cy="4375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Ingresos</a:t>
          </a:r>
        </a:p>
      </dsp:txBody>
      <dsp:txXfrm>
        <a:off x="7360" y="382142"/>
        <a:ext cx="1737889" cy="437523"/>
      </dsp:txXfrm>
    </dsp:sp>
    <dsp:sp modelId="{41A6278A-E5BA-BE40-A0A5-3ECE28460D10}">
      <dsp:nvSpPr>
        <dsp:cNvPr id="0" name=""/>
        <dsp:cNvSpPr/>
      </dsp:nvSpPr>
      <dsp:spPr>
        <a:xfrm>
          <a:off x="7360" y="819666"/>
          <a:ext cx="1737889" cy="437666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De mis Inversiones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b="0" i="0" kern="1200" dirty="0">
            <a:latin typeface="Avenir Light" panose="020B0402020203020204" pitchFamily="34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De mis licencias o patentes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b="0" i="0" kern="1200" dirty="0">
            <a:latin typeface="Avenir Light" panose="020B0402020203020204" pitchFamily="34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De mi Trabajo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b="0" i="0" kern="1200" dirty="0">
            <a:latin typeface="Avenir Light" panose="020B0402020203020204" pitchFamily="34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Otras Fuentes</a:t>
          </a:r>
        </a:p>
      </dsp:txBody>
      <dsp:txXfrm>
        <a:off x="7360" y="819666"/>
        <a:ext cx="1737889" cy="4376666"/>
      </dsp:txXfrm>
    </dsp:sp>
    <dsp:sp modelId="{F43164AF-41A2-C947-98B2-C4A455EE980C}">
      <dsp:nvSpPr>
        <dsp:cNvPr id="0" name=""/>
        <dsp:cNvSpPr/>
      </dsp:nvSpPr>
      <dsp:spPr>
        <a:xfrm>
          <a:off x="1988555" y="382142"/>
          <a:ext cx="1737889" cy="4375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Gastos</a:t>
          </a:r>
        </a:p>
      </dsp:txBody>
      <dsp:txXfrm>
        <a:off x="1988555" y="382142"/>
        <a:ext cx="1737889" cy="437523"/>
      </dsp:txXfrm>
    </dsp:sp>
    <dsp:sp modelId="{2031A6EE-9DE5-1E49-86F6-F44187D41040}">
      <dsp:nvSpPr>
        <dsp:cNvPr id="0" name=""/>
        <dsp:cNvSpPr/>
      </dsp:nvSpPr>
      <dsp:spPr>
        <a:xfrm>
          <a:off x="1988555" y="819666"/>
          <a:ext cx="1737889" cy="437666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Frecuentes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Combustible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Plan Celular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b="0" i="0" kern="1200" dirty="0">
            <a:latin typeface="Avenir Light" panose="020B0402020203020204" pitchFamily="34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Reposiciones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La Batería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El aparato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b="0" i="0" kern="1200" dirty="0">
            <a:latin typeface="Avenir Light" panose="020B0402020203020204" pitchFamily="34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Mantenimientos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Piezas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La Pantalla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900" kern="1200" dirty="0"/>
        </a:p>
      </dsp:txBody>
      <dsp:txXfrm>
        <a:off x="1988555" y="819666"/>
        <a:ext cx="1737889" cy="4376666"/>
      </dsp:txXfrm>
    </dsp:sp>
    <dsp:sp modelId="{694CEB89-422B-F04D-870B-40C33FEE0EF8}">
      <dsp:nvSpPr>
        <dsp:cNvPr id="0" name=""/>
        <dsp:cNvSpPr/>
      </dsp:nvSpPr>
      <dsp:spPr>
        <a:xfrm>
          <a:off x="3969749" y="382142"/>
          <a:ext cx="1737889" cy="4375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Ahorros</a:t>
          </a:r>
        </a:p>
      </dsp:txBody>
      <dsp:txXfrm>
        <a:off x="3969749" y="382142"/>
        <a:ext cx="1737889" cy="437523"/>
      </dsp:txXfrm>
    </dsp:sp>
    <dsp:sp modelId="{558F5D7D-5E0A-F64B-B4C3-79B8BF002E79}">
      <dsp:nvSpPr>
        <dsp:cNvPr id="0" name=""/>
        <dsp:cNvSpPr/>
      </dsp:nvSpPr>
      <dsp:spPr>
        <a:xfrm>
          <a:off x="3969749" y="819666"/>
          <a:ext cx="1737889" cy="437666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Para Suplir Ingresos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Un mes de salario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b="0" i="0" kern="1200" dirty="0">
            <a:latin typeface="Avenir Light" panose="020B0402020203020204" pitchFamily="34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Para Gastar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Cambiar el Carro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b="0" i="0" kern="1200" dirty="0">
            <a:latin typeface="Avenir Light" panose="020B0402020203020204" pitchFamily="34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Para invertir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para comprar generador salón de mi amiga (y cobrar un alquiler)</a:t>
          </a:r>
        </a:p>
      </dsp:txBody>
      <dsp:txXfrm>
        <a:off x="3969749" y="819666"/>
        <a:ext cx="1737889" cy="437666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14876-E2D7-294F-972A-ADDC21380FF8}">
      <dsp:nvSpPr>
        <dsp:cNvPr id="0" name=""/>
        <dsp:cNvSpPr/>
      </dsp:nvSpPr>
      <dsp:spPr>
        <a:xfrm>
          <a:off x="710" y="2413344"/>
          <a:ext cx="1503573" cy="7517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kern="1200" dirty="0">
              <a:latin typeface="Avenir Light" panose="020B0402020203020204" pitchFamily="34" charset="77"/>
            </a:rPr>
            <a:t>Presupuesto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kern="1200" dirty="0">
              <a:latin typeface="Avenir Light" panose="020B0402020203020204" pitchFamily="34" charset="77"/>
            </a:rPr>
            <a:t>Incluir</a:t>
          </a:r>
        </a:p>
      </dsp:txBody>
      <dsp:txXfrm>
        <a:off x="22729" y="2435363"/>
        <a:ext cx="1459535" cy="707748"/>
      </dsp:txXfrm>
    </dsp:sp>
    <dsp:sp modelId="{FF03DAE4-9674-1E42-81CA-6ACC3CD3D725}">
      <dsp:nvSpPr>
        <dsp:cNvPr id="0" name=""/>
        <dsp:cNvSpPr/>
      </dsp:nvSpPr>
      <dsp:spPr>
        <a:xfrm rot="17350740">
          <a:off x="889638" y="1912553"/>
          <a:ext cx="1830720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1830720" y="12128"/>
              </a:lnTo>
            </a:path>
          </a:pathLst>
        </a:cu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1759230" y="1878914"/>
        <a:ext cx="91536" cy="91536"/>
      </dsp:txXfrm>
    </dsp:sp>
    <dsp:sp modelId="{842DDFE2-85D1-D64F-9907-F5391D60F1B8}">
      <dsp:nvSpPr>
        <dsp:cNvPr id="0" name=""/>
        <dsp:cNvSpPr/>
      </dsp:nvSpPr>
      <dsp:spPr>
        <a:xfrm>
          <a:off x="2105713" y="684234"/>
          <a:ext cx="1503573" cy="7517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Gastos Extraordinarios</a:t>
          </a:r>
        </a:p>
      </dsp:txBody>
      <dsp:txXfrm>
        <a:off x="2127732" y="706253"/>
        <a:ext cx="1459535" cy="707748"/>
      </dsp:txXfrm>
    </dsp:sp>
    <dsp:sp modelId="{484E03DF-3261-2342-A02D-AE5C268D0F6B}">
      <dsp:nvSpPr>
        <dsp:cNvPr id="0" name=""/>
        <dsp:cNvSpPr/>
      </dsp:nvSpPr>
      <dsp:spPr>
        <a:xfrm rot="19457599">
          <a:off x="3539670" y="831860"/>
          <a:ext cx="740662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740662" y="12128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891484" y="825472"/>
        <a:ext cx="37033" cy="37033"/>
      </dsp:txXfrm>
    </dsp:sp>
    <dsp:sp modelId="{36B7033D-D6EB-DB4B-BF6B-737B1BCEF865}">
      <dsp:nvSpPr>
        <dsp:cNvPr id="0" name=""/>
        <dsp:cNvSpPr/>
      </dsp:nvSpPr>
      <dsp:spPr>
        <a:xfrm>
          <a:off x="4210716" y="251957"/>
          <a:ext cx="1503573" cy="7517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Listarlos </a:t>
          </a:r>
        </a:p>
      </dsp:txBody>
      <dsp:txXfrm>
        <a:off x="4232735" y="273976"/>
        <a:ext cx="1459535" cy="707748"/>
      </dsp:txXfrm>
    </dsp:sp>
    <dsp:sp modelId="{906D7AB6-5504-0D4B-BD2C-53E35B1255EC}">
      <dsp:nvSpPr>
        <dsp:cNvPr id="0" name=""/>
        <dsp:cNvSpPr/>
      </dsp:nvSpPr>
      <dsp:spPr>
        <a:xfrm rot="2142401">
          <a:off x="3539670" y="1264137"/>
          <a:ext cx="740662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740662" y="12128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891484" y="1257750"/>
        <a:ext cx="37033" cy="37033"/>
      </dsp:txXfrm>
    </dsp:sp>
    <dsp:sp modelId="{74796343-EAA9-584D-9646-98AC1E67028B}">
      <dsp:nvSpPr>
        <dsp:cNvPr id="0" name=""/>
        <dsp:cNvSpPr/>
      </dsp:nvSpPr>
      <dsp:spPr>
        <a:xfrm>
          <a:off x="4210716" y="1116512"/>
          <a:ext cx="1503573" cy="7517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Provisionar</a:t>
          </a:r>
        </a:p>
      </dsp:txBody>
      <dsp:txXfrm>
        <a:off x="4232735" y="1138531"/>
        <a:ext cx="1459535" cy="707748"/>
      </dsp:txXfrm>
    </dsp:sp>
    <dsp:sp modelId="{606EAA38-96CD-AF42-9617-DDBB6451F565}">
      <dsp:nvSpPr>
        <dsp:cNvPr id="0" name=""/>
        <dsp:cNvSpPr/>
      </dsp:nvSpPr>
      <dsp:spPr>
        <a:xfrm>
          <a:off x="1504283" y="2777108"/>
          <a:ext cx="601429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601429" y="12128"/>
              </a:lnTo>
            </a:path>
          </a:pathLst>
        </a:cu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789962" y="2774201"/>
        <a:ext cx="30071" cy="30071"/>
      </dsp:txXfrm>
    </dsp:sp>
    <dsp:sp modelId="{1E83A85F-D2A0-D34B-9152-D3DC1069F9B8}">
      <dsp:nvSpPr>
        <dsp:cNvPr id="0" name=""/>
        <dsp:cNvSpPr/>
      </dsp:nvSpPr>
      <dsp:spPr>
        <a:xfrm>
          <a:off x="2105713" y="2413344"/>
          <a:ext cx="1503573" cy="7517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Emergencias</a:t>
          </a:r>
        </a:p>
      </dsp:txBody>
      <dsp:txXfrm>
        <a:off x="2127732" y="2435363"/>
        <a:ext cx="1459535" cy="707748"/>
      </dsp:txXfrm>
    </dsp:sp>
    <dsp:sp modelId="{0137B6B3-CD70-0E4A-A11D-2F610F42DF53}">
      <dsp:nvSpPr>
        <dsp:cNvPr id="0" name=""/>
        <dsp:cNvSpPr/>
      </dsp:nvSpPr>
      <dsp:spPr>
        <a:xfrm rot="19457599">
          <a:off x="3539670" y="2560969"/>
          <a:ext cx="740662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740662" y="12128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891484" y="2554582"/>
        <a:ext cx="37033" cy="37033"/>
      </dsp:txXfrm>
    </dsp:sp>
    <dsp:sp modelId="{A9740028-917E-B44D-B201-DD43DB1A394C}">
      <dsp:nvSpPr>
        <dsp:cNvPr id="0" name=""/>
        <dsp:cNvSpPr/>
      </dsp:nvSpPr>
      <dsp:spPr>
        <a:xfrm>
          <a:off x="4210716" y="1981066"/>
          <a:ext cx="1503573" cy="7517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Crear un fondo</a:t>
          </a:r>
        </a:p>
      </dsp:txBody>
      <dsp:txXfrm>
        <a:off x="4232735" y="2003085"/>
        <a:ext cx="1459535" cy="707748"/>
      </dsp:txXfrm>
    </dsp:sp>
    <dsp:sp modelId="{5E14D99A-6237-B248-961B-453F95971302}">
      <dsp:nvSpPr>
        <dsp:cNvPr id="0" name=""/>
        <dsp:cNvSpPr/>
      </dsp:nvSpPr>
      <dsp:spPr>
        <a:xfrm rot="2142401">
          <a:off x="3539670" y="2993247"/>
          <a:ext cx="740662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740662" y="12128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891484" y="2986859"/>
        <a:ext cx="37033" cy="37033"/>
      </dsp:txXfrm>
    </dsp:sp>
    <dsp:sp modelId="{1D2F7ADA-1927-4D41-AE10-2335A7A415E6}">
      <dsp:nvSpPr>
        <dsp:cNvPr id="0" name=""/>
        <dsp:cNvSpPr/>
      </dsp:nvSpPr>
      <dsp:spPr>
        <a:xfrm>
          <a:off x="4210716" y="2845621"/>
          <a:ext cx="1503573" cy="7517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Pagar un Seguro</a:t>
          </a:r>
        </a:p>
      </dsp:txBody>
      <dsp:txXfrm>
        <a:off x="4232735" y="2867640"/>
        <a:ext cx="1459535" cy="707748"/>
      </dsp:txXfrm>
    </dsp:sp>
    <dsp:sp modelId="{94C42E2F-6887-304B-A924-DB7A515A4F75}">
      <dsp:nvSpPr>
        <dsp:cNvPr id="0" name=""/>
        <dsp:cNvSpPr/>
      </dsp:nvSpPr>
      <dsp:spPr>
        <a:xfrm rot="4249260">
          <a:off x="889638" y="3641663"/>
          <a:ext cx="1830720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1830720" y="12128"/>
              </a:lnTo>
            </a:path>
          </a:pathLst>
        </a:custGeom>
        <a:noFill/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1759230" y="3608024"/>
        <a:ext cx="91536" cy="91536"/>
      </dsp:txXfrm>
    </dsp:sp>
    <dsp:sp modelId="{CBA32E8A-57E6-2F4D-8760-B29E87136ED1}">
      <dsp:nvSpPr>
        <dsp:cNvPr id="0" name=""/>
        <dsp:cNvSpPr/>
      </dsp:nvSpPr>
      <dsp:spPr>
        <a:xfrm>
          <a:off x="2105713" y="4142453"/>
          <a:ext cx="1503573" cy="7517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Gastos Oculto</a:t>
          </a:r>
        </a:p>
      </dsp:txBody>
      <dsp:txXfrm>
        <a:off x="2127732" y="4164472"/>
        <a:ext cx="1459535" cy="707748"/>
      </dsp:txXfrm>
    </dsp:sp>
    <dsp:sp modelId="{80C69D17-C9E4-D841-91CB-90B1A5C1DD9F}">
      <dsp:nvSpPr>
        <dsp:cNvPr id="0" name=""/>
        <dsp:cNvSpPr/>
      </dsp:nvSpPr>
      <dsp:spPr>
        <a:xfrm rot="19457599">
          <a:off x="3539670" y="4290079"/>
          <a:ext cx="740662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740662" y="12128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891484" y="4283691"/>
        <a:ext cx="37033" cy="37033"/>
      </dsp:txXfrm>
    </dsp:sp>
    <dsp:sp modelId="{CD84B9C2-08CF-E948-AAA0-A2B002A88DB7}">
      <dsp:nvSpPr>
        <dsp:cNvPr id="0" name=""/>
        <dsp:cNvSpPr/>
      </dsp:nvSpPr>
      <dsp:spPr>
        <a:xfrm>
          <a:off x="4210716" y="3710176"/>
          <a:ext cx="1503573" cy="7517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Imprevistos</a:t>
          </a:r>
        </a:p>
      </dsp:txBody>
      <dsp:txXfrm>
        <a:off x="4232735" y="3732195"/>
        <a:ext cx="1459535" cy="707748"/>
      </dsp:txXfrm>
    </dsp:sp>
    <dsp:sp modelId="{7CF770B0-2BE0-D04E-B470-5B1CDD255C54}">
      <dsp:nvSpPr>
        <dsp:cNvPr id="0" name=""/>
        <dsp:cNvSpPr/>
      </dsp:nvSpPr>
      <dsp:spPr>
        <a:xfrm rot="2142401">
          <a:off x="3539670" y="4722356"/>
          <a:ext cx="740662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740662" y="12128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891484" y="4715968"/>
        <a:ext cx="37033" cy="37033"/>
      </dsp:txXfrm>
    </dsp:sp>
    <dsp:sp modelId="{78403886-5EBE-0540-9A23-504F4E9B079E}">
      <dsp:nvSpPr>
        <dsp:cNvPr id="0" name=""/>
        <dsp:cNvSpPr/>
      </dsp:nvSpPr>
      <dsp:spPr>
        <a:xfrm>
          <a:off x="4210716" y="4574730"/>
          <a:ext cx="1503573" cy="7517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Cambios</a:t>
          </a:r>
        </a:p>
      </dsp:txBody>
      <dsp:txXfrm>
        <a:off x="4232735" y="4596749"/>
        <a:ext cx="1459535" cy="70774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949F3-6D58-E843-9A41-041C9ADEB538}">
      <dsp:nvSpPr>
        <dsp:cNvPr id="0" name=""/>
        <dsp:cNvSpPr/>
      </dsp:nvSpPr>
      <dsp:spPr>
        <a:xfrm>
          <a:off x="0" y="5179589"/>
          <a:ext cx="8229600" cy="6798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0" i="0" kern="1200" dirty="0">
              <a:latin typeface="Avenir Light" panose="020B0402020203020204" pitchFamily="34" charset="77"/>
            </a:rPr>
            <a:t>Elabore y controle un presupuesto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0" y="5179589"/>
        <a:ext cx="8229600" cy="679818"/>
      </dsp:txXfrm>
    </dsp:sp>
    <dsp:sp modelId="{A3706085-543E-1243-8119-6C8F1C3D56F5}">
      <dsp:nvSpPr>
        <dsp:cNvPr id="0" name=""/>
        <dsp:cNvSpPr/>
      </dsp:nvSpPr>
      <dsp:spPr>
        <a:xfrm rot="10800000">
          <a:off x="0" y="4144226"/>
          <a:ext cx="8229600" cy="104556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0" i="0" kern="1200" dirty="0">
              <a:latin typeface="Avenir Light" panose="020B0402020203020204" pitchFamily="34" charset="77"/>
            </a:rPr>
            <a:t>Evalué cómo puede gastar menos, aunque no sea necesario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 rot="10800000">
        <a:off x="0" y="4144226"/>
        <a:ext cx="8229600" cy="679374"/>
      </dsp:txXfrm>
    </dsp:sp>
    <dsp:sp modelId="{D71BF6FE-3CA5-CB47-BF26-150F02C0129F}">
      <dsp:nvSpPr>
        <dsp:cNvPr id="0" name=""/>
        <dsp:cNvSpPr/>
      </dsp:nvSpPr>
      <dsp:spPr>
        <a:xfrm rot="10800000">
          <a:off x="0" y="3108862"/>
          <a:ext cx="8229600" cy="104556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0" i="0" kern="1200" dirty="0">
              <a:latin typeface="Avenir Light" panose="020B0402020203020204" pitchFamily="34" charset="77"/>
            </a:rPr>
            <a:t>Analice  siempre cómo podemos generar más ingresos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 rot="10800000">
        <a:off x="0" y="3108862"/>
        <a:ext cx="8229600" cy="679374"/>
      </dsp:txXfrm>
    </dsp:sp>
    <dsp:sp modelId="{AC88F763-9861-BB4C-B66B-CA4CC687685C}">
      <dsp:nvSpPr>
        <dsp:cNvPr id="0" name=""/>
        <dsp:cNvSpPr/>
      </dsp:nvSpPr>
      <dsp:spPr>
        <a:xfrm rot="10800000">
          <a:off x="0" y="2073499"/>
          <a:ext cx="8229600" cy="104556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0" i="0" kern="1200" dirty="0">
              <a:latin typeface="Avenir Light" panose="020B0402020203020204" pitchFamily="34" charset="77"/>
            </a:rPr>
            <a:t>Analice y tome decisiones sobre en qué está usando sus ingresos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 rot="10800000">
        <a:off x="0" y="2073499"/>
        <a:ext cx="8229600" cy="679374"/>
      </dsp:txXfrm>
    </dsp:sp>
    <dsp:sp modelId="{E7F5E315-F759-5E43-B820-E9954322AFB9}">
      <dsp:nvSpPr>
        <dsp:cNvPr id="0" name=""/>
        <dsp:cNvSpPr/>
      </dsp:nvSpPr>
      <dsp:spPr>
        <a:xfrm rot="10800000">
          <a:off x="0" y="1038136"/>
          <a:ext cx="8229600" cy="104556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0" i="0" kern="1200" dirty="0">
              <a:latin typeface="Avenir Light" panose="020B0402020203020204" pitchFamily="34" charset="77"/>
            </a:rPr>
            <a:t>Conozca desde donde vienen y hacia dónde van sus ingresos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 rot="10800000">
        <a:off x="0" y="1038136"/>
        <a:ext cx="8229600" cy="679374"/>
      </dsp:txXfrm>
    </dsp:sp>
    <dsp:sp modelId="{A718A9D1-34B4-AF4B-9D1A-E2F69F339EA2}">
      <dsp:nvSpPr>
        <dsp:cNvPr id="0" name=""/>
        <dsp:cNvSpPr/>
      </dsp:nvSpPr>
      <dsp:spPr>
        <a:xfrm rot="10800000">
          <a:off x="0" y="2772"/>
          <a:ext cx="8229600" cy="104556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000" b="0" i="0" kern="1200" dirty="0">
              <a:latin typeface="Avenir Light" panose="020B0402020203020204" pitchFamily="34" charset="77"/>
            </a:rPr>
            <a:t>Resumen. Pasos Básicos</a:t>
          </a:r>
        </a:p>
      </dsp:txBody>
      <dsp:txXfrm rot="10800000">
        <a:off x="0" y="2772"/>
        <a:ext cx="8229600" cy="679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7B400-FEBF-284B-BF98-FBC83B2B99FA}">
      <dsp:nvSpPr>
        <dsp:cNvPr id="0" name=""/>
        <dsp:cNvSpPr/>
      </dsp:nvSpPr>
      <dsp:spPr>
        <a:xfrm>
          <a:off x="-5352892" y="-819795"/>
          <a:ext cx="6374450" cy="6374450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7D900-565A-E94E-8B7F-D835BC842B41}">
      <dsp:nvSpPr>
        <dsp:cNvPr id="0" name=""/>
        <dsp:cNvSpPr/>
      </dsp:nvSpPr>
      <dsp:spPr>
        <a:xfrm>
          <a:off x="657198" y="473485"/>
          <a:ext cx="7507060" cy="9469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165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La razón por la cual las personas necesitamos aprender sobre finanzas personales radica en el concepto de Libertad Financiera: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657198" y="473485"/>
        <a:ext cx="7507060" cy="946971"/>
      </dsp:txXfrm>
    </dsp:sp>
    <dsp:sp modelId="{0A030E99-559F-9C4D-A44F-941F27D75C09}">
      <dsp:nvSpPr>
        <dsp:cNvPr id="0" name=""/>
        <dsp:cNvSpPr/>
      </dsp:nvSpPr>
      <dsp:spPr>
        <a:xfrm>
          <a:off x="65341" y="355114"/>
          <a:ext cx="1183714" cy="11837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6E5AAC-FB8E-8441-900C-8065C426F920}">
      <dsp:nvSpPr>
        <dsp:cNvPr id="0" name=""/>
        <dsp:cNvSpPr/>
      </dsp:nvSpPr>
      <dsp:spPr>
        <a:xfrm>
          <a:off x="1001422" y="1893943"/>
          <a:ext cx="7162836" cy="9469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165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‘El dinero no es impedimento para yo suplir mi calidad de vida de manera sostenible’ 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1001422" y="1893943"/>
        <a:ext cx="7162836" cy="946971"/>
      </dsp:txXfrm>
    </dsp:sp>
    <dsp:sp modelId="{EB1BC044-BB33-7343-964E-E8A990932E32}">
      <dsp:nvSpPr>
        <dsp:cNvPr id="0" name=""/>
        <dsp:cNvSpPr/>
      </dsp:nvSpPr>
      <dsp:spPr>
        <a:xfrm>
          <a:off x="409565" y="1775572"/>
          <a:ext cx="1183714" cy="11837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CFFB29-BBAF-3F41-BDF7-E08B3FFFDEDC}">
      <dsp:nvSpPr>
        <dsp:cNvPr id="0" name=""/>
        <dsp:cNvSpPr/>
      </dsp:nvSpPr>
      <dsp:spPr>
        <a:xfrm>
          <a:off x="657198" y="3314401"/>
          <a:ext cx="7507060" cy="9469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165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Una persona puede ser exitosa profesionalmente, generar mil veces el salario promedio de sus conciudadanos, y no ser financieramente libre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657198" y="3314401"/>
        <a:ext cx="7507060" cy="946971"/>
      </dsp:txXfrm>
    </dsp:sp>
    <dsp:sp modelId="{37BDA313-E59F-4743-83C5-45F91A97C611}">
      <dsp:nvSpPr>
        <dsp:cNvPr id="0" name=""/>
        <dsp:cNvSpPr/>
      </dsp:nvSpPr>
      <dsp:spPr>
        <a:xfrm>
          <a:off x="65341" y="3196029"/>
          <a:ext cx="1183714" cy="11837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924B8-D9A3-A741-B159-FE6277707CCA}">
      <dsp:nvSpPr>
        <dsp:cNvPr id="0" name=""/>
        <dsp:cNvSpPr/>
      </dsp:nvSpPr>
      <dsp:spPr>
        <a:xfrm>
          <a:off x="795300" y="1320"/>
          <a:ext cx="4124399" cy="1006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kern="1200" dirty="0">
              <a:latin typeface="Avenir Light" panose="020B0402020203020204" pitchFamily="34" charset="77"/>
            </a:rPr>
            <a:t>Las personas debemos trabajar en mejorar nuestra capacidad para:</a:t>
          </a:r>
          <a:endParaRPr lang="es-US" sz="1800" b="0" i="0" kern="1200" dirty="0">
            <a:latin typeface="Avenir Light" panose="020B0402020203020204" pitchFamily="34" charset="77"/>
          </a:endParaRPr>
        </a:p>
      </dsp:txBody>
      <dsp:txXfrm>
        <a:off x="824775" y="30795"/>
        <a:ext cx="4065449" cy="947403"/>
      </dsp:txXfrm>
    </dsp:sp>
    <dsp:sp modelId="{AF7AF6CA-0DDB-ED4B-8F64-723DC51629E4}">
      <dsp:nvSpPr>
        <dsp:cNvPr id="0" name=""/>
        <dsp:cNvSpPr/>
      </dsp:nvSpPr>
      <dsp:spPr>
        <a:xfrm>
          <a:off x="795300" y="1188818"/>
          <a:ext cx="1006353" cy="100635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444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23ECD9-75AA-6141-95E3-E82AF242AB9E}">
      <dsp:nvSpPr>
        <dsp:cNvPr id="0" name=""/>
        <dsp:cNvSpPr/>
      </dsp:nvSpPr>
      <dsp:spPr>
        <a:xfrm>
          <a:off x="1862034" y="1188818"/>
          <a:ext cx="3057664" cy="100635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Generar ingresos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1911169" y="1237953"/>
        <a:ext cx="2959394" cy="908083"/>
      </dsp:txXfrm>
    </dsp:sp>
    <dsp:sp modelId="{3B486580-D87B-7149-9AF6-DE4FF66B90D3}">
      <dsp:nvSpPr>
        <dsp:cNvPr id="0" name=""/>
        <dsp:cNvSpPr/>
      </dsp:nvSpPr>
      <dsp:spPr>
        <a:xfrm>
          <a:off x="795300" y="2315933"/>
          <a:ext cx="1006353" cy="100635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444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BB4B8B-817C-F949-9B32-D587B02F5566}">
      <dsp:nvSpPr>
        <dsp:cNvPr id="0" name=""/>
        <dsp:cNvSpPr/>
      </dsp:nvSpPr>
      <dsp:spPr>
        <a:xfrm>
          <a:off x="1862034" y="2315933"/>
          <a:ext cx="3057664" cy="100635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Definir la calidad de vida que nuestros ingresos pueden garantizar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1911169" y="2365068"/>
        <a:ext cx="2959394" cy="908083"/>
      </dsp:txXfrm>
    </dsp:sp>
    <dsp:sp modelId="{EEFD0FD3-6C62-9E45-80F4-81ED8E342453}">
      <dsp:nvSpPr>
        <dsp:cNvPr id="0" name=""/>
        <dsp:cNvSpPr/>
      </dsp:nvSpPr>
      <dsp:spPr>
        <a:xfrm>
          <a:off x="795300" y="3443049"/>
          <a:ext cx="1006353" cy="100635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 w="444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3AECDC4-5FCA-2946-80A2-D8EA94B4375A}">
      <dsp:nvSpPr>
        <dsp:cNvPr id="0" name=""/>
        <dsp:cNvSpPr/>
      </dsp:nvSpPr>
      <dsp:spPr>
        <a:xfrm>
          <a:off x="1862034" y="3443049"/>
          <a:ext cx="3057664" cy="100635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Administrar los Ingresos orientados a esta calidad de vida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1911169" y="3492184"/>
        <a:ext cx="2959394" cy="908083"/>
      </dsp:txXfrm>
    </dsp:sp>
    <dsp:sp modelId="{BAFB75EC-327C-6948-9879-F68B1823A17C}">
      <dsp:nvSpPr>
        <dsp:cNvPr id="0" name=""/>
        <dsp:cNvSpPr/>
      </dsp:nvSpPr>
      <dsp:spPr>
        <a:xfrm>
          <a:off x="795300" y="4570165"/>
          <a:ext cx="1006353" cy="100635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444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F92A1E-28AC-E540-B294-CEF8905EB21B}">
      <dsp:nvSpPr>
        <dsp:cNvPr id="0" name=""/>
        <dsp:cNvSpPr/>
      </dsp:nvSpPr>
      <dsp:spPr>
        <a:xfrm>
          <a:off x="1862034" y="4570165"/>
          <a:ext cx="3057664" cy="100635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latin typeface="Avenir Light" panose="020B0402020203020204" pitchFamily="34" charset="77"/>
            </a:rPr>
            <a:t>Mantener y mejorar esta calidad de vida en el tiempo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1911169" y="4619300"/>
        <a:ext cx="2959394" cy="9080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ED711-677D-F945-B85F-93B1D5921CC0}">
      <dsp:nvSpPr>
        <dsp:cNvPr id="0" name=""/>
        <dsp:cNvSpPr/>
      </dsp:nvSpPr>
      <dsp:spPr>
        <a:xfrm>
          <a:off x="1876096" y="3791006"/>
          <a:ext cx="93186" cy="93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9E61C73-08C6-074E-A731-D1507E9BBE73}">
      <dsp:nvSpPr>
        <dsp:cNvPr id="0" name=""/>
        <dsp:cNvSpPr/>
      </dsp:nvSpPr>
      <dsp:spPr>
        <a:xfrm>
          <a:off x="1668519" y="3885657"/>
          <a:ext cx="93186" cy="93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0DD8489-C640-2F43-9241-CAA366787692}">
      <dsp:nvSpPr>
        <dsp:cNvPr id="0" name=""/>
        <dsp:cNvSpPr/>
      </dsp:nvSpPr>
      <dsp:spPr>
        <a:xfrm>
          <a:off x="1454804" y="3963579"/>
          <a:ext cx="93186" cy="93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148391-3D51-D341-B8D5-E4D29DD5F3A6}">
      <dsp:nvSpPr>
        <dsp:cNvPr id="0" name=""/>
        <dsp:cNvSpPr/>
      </dsp:nvSpPr>
      <dsp:spPr>
        <a:xfrm>
          <a:off x="1234951" y="4024332"/>
          <a:ext cx="93186" cy="93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7222DE6-3B8A-2947-89E5-57651474B612}">
      <dsp:nvSpPr>
        <dsp:cNvPr id="0" name=""/>
        <dsp:cNvSpPr/>
      </dsp:nvSpPr>
      <dsp:spPr>
        <a:xfrm>
          <a:off x="2846461" y="3000338"/>
          <a:ext cx="93186" cy="93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4146993-0DA0-7449-8B5C-70483C964ECC}">
      <dsp:nvSpPr>
        <dsp:cNvPr id="0" name=""/>
        <dsp:cNvSpPr/>
      </dsp:nvSpPr>
      <dsp:spPr>
        <a:xfrm>
          <a:off x="3399999" y="1840311"/>
          <a:ext cx="93186" cy="93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2A040F3-42C5-CF4E-BDF7-12A56EF253F5}">
      <dsp:nvSpPr>
        <dsp:cNvPr id="0" name=""/>
        <dsp:cNvSpPr/>
      </dsp:nvSpPr>
      <dsp:spPr>
        <a:xfrm>
          <a:off x="3250454" y="392808"/>
          <a:ext cx="93186" cy="93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2583145-3DA2-2943-8CF7-3F5CA3C4C011}">
      <dsp:nvSpPr>
        <dsp:cNvPr id="0" name=""/>
        <dsp:cNvSpPr/>
      </dsp:nvSpPr>
      <dsp:spPr>
        <a:xfrm>
          <a:off x="3383259" y="298597"/>
          <a:ext cx="93186" cy="93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E2F269-7428-5542-A4E7-9A40718F8E7B}">
      <dsp:nvSpPr>
        <dsp:cNvPr id="0" name=""/>
        <dsp:cNvSpPr/>
      </dsp:nvSpPr>
      <dsp:spPr>
        <a:xfrm>
          <a:off x="3516063" y="204386"/>
          <a:ext cx="93186" cy="93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32083-A2FC-1448-BC3C-AFC2CECB9977}">
      <dsp:nvSpPr>
        <dsp:cNvPr id="0" name=""/>
        <dsp:cNvSpPr/>
      </dsp:nvSpPr>
      <dsp:spPr>
        <a:xfrm>
          <a:off x="3648868" y="298597"/>
          <a:ext cx="93186" cy="93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5CD1273-5A74-B649-B5E8-786D4B11150F}">
      <dsp:nvSpPr>
        <dsp:cNvPr id="0" name=""/>
        <dsp:cNvSpPr/>
      </dsp:nvSpPr>
      <dsp:spPr>
        <a:xfrm>
          <a:off x="3782230" y="392808"/>
          <a:ext cx="93186" cy="93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65D2B8-E2E1-5540-B2A4-464B87A14649}">
      <dsp:nvSpPr>
        <dsp:cNvPr id="0" name=""/>
        <dsp:cNvSpPr/>
      </dsp:nvSpPr>
      <dsp:spPr>
        <a:xfrm>
          <a:off x="3516063" y="403373"/>
          <a:ext cx="93186" cy="93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4D71F15-B0D7-754C-806A-21D753A501EB}">
      <dsp:nvSpPr>
        <dsp:cNvPr id="0" name=""/>
        <dsp:cNvSpPr/>
      </dsp:nvSpPr>
      <dsp:spPr>
        <a:xfrm>
          <a:off x="3516063" y="602361"/>
          <a:ext cx="93186" cy="93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DB415B-2DD2-D14B-877E-94172CE9874A}">
      <dsp:nvSpPr>
        <dsp:cNvPr id="0" name=""/>
        <dsp:cNvSpPr/>
      </dsp:nvSpPr>
      <dsp:spPr>
        <a:xfrm>
          <a:off x="775641" y="4257449"/>
          <a:ext cx="2506858" cy="5379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4607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Tiempo/Fuerza</a:t>
          </a:r>
        </a:p>
      </dsp:txBody>
      <dsp:txXfrm>
        <a:off x="801903" y="4283711"/>
        <a:ext cx="2454334" cy="485447"/>
      </dsp:txXfrm>
    </dsp:sp>
    <dsp:sp modelId="{55F92548-E576-0542-B214-5ABF86AA1761}">
      <dsp:nvSpPr>
        <dsp:cNvPr id="0" name=""/>
        <dsp:cNvSpPr/>
      </dsp:nvSpPr>
      <dsp:spPr>
        <a:xfrm>
          <a:off x="147406" y="3683736"/>
          <a:ext cx="930189" cy="93022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444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D0A6272-DA50-FF48-AE68-E6CD5758426C}">
      <dsp:nvSpPr>
        <dsp:cNvPr id="0" name=""/>
        <dsp:cNvSpPr/>
      </dsp:nvSpPr>
      <dsp:spPr>
        <a:xfrm>
          <a:off x="2504127" y="3562010"/>
          <a:ext cx="2006016" cy="5379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4607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Habilidad</a:t>
          </a:r>
        </a:p>
      </dsp:txBody>
      <dsp:txXfrm>
        <a:off x="2530389" y="3588272"/>
        <a:ext cx="1953492" cy="485447"/>
      </dsp:txXfrm>
    </dsp:sp>
    <dsp:sp modelId="{CFE4BAF3-26CD-CE4C-9575-1C4E12B58C6F}">
      <dsp:nvSpPr>
        <dsp:cNvPr id="0" name=""/>
        <dsp:cNvSpPr/>
      </dsp:nvSpPr>
      <dsp:spPr>
        <a:xfrm>
          <a:off x="1948078" y="3034385"/>
          <a:ext cx="930189" cy="93022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5000" r="-85000"/>
          </a:stretch>
        </a:blipFill>
        <a:ln w="444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969258-BD2F-3243-B198-10E3F6214EF3}">
      <dsp:nvSpPr>
        <dsp:cNvPr id="0" name=""/>
        <dsp:cNvSpPr/>
      </dsp:nvSpPr>
      <dsp:spPr>
        <a:xfrm>
          <a:off x="3270821" y="2538016"/>
          <a:ext cx="2006016" cy="5379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4607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Conocimiento</a:t>
          </a:r>
        </a:p>
      </dsp:txBody>
      <dsp:txXfrm>
        <a:off x="3297083" y="2564278"/>
        <a:ext cx="1953492" cy="485447"/>
      </dsp:txXfrm>
    </dsp:sp>
    <dsp:sp modelId="{858CAE30-BEF2-1E4E-94F2-4EB7AD681F77}">
      <dsp:nvSpPr>
        <dsp:cNvPr id="0" name=""/>
        <dsp:cNvSpPr/>
      </dsp:nvSpPr>
      <dsp:spPr>
        <a:xfrm>
          <a:off x="2714772" y="2010391"/>
          <a:ext cx="930189" cy="93022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 w="444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34CA835-2459-974A-9101-3FBAB53F94C0}">
      <dsp:nvSpPr>
        <dsp:cNvPr id="0" name=""/>
        <dsp:cNvSpPr/>
      </dsp:nvSpPr>
      <dsp:spPr>
        <a:xfrm>
          <a:off x="3607296" y="1318116"/>
          <a:ext cx="2006016" cy="5379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4607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Capital</a:t>
          </a:r>
        </a:p>
      </dsp:txBody>
      <dsp:txXfrm>
        <a:off x="3633558" y="1344378"/>
        <a:ext cx="1953492" cy="485447"/>
      </dsp:txXfrm>
    </dsp:sp>
    <dsp:sp modelId="{756E6E08-1D8B-344F-9C35-EBDB76503F4C}">
      <dsp:nvSpPr>
        <dsp:cNvPr id="0" name=""/>
        <dsp:cNvSpPr/>
      </dsp:nvSpPr>
      <dsp:spPr>
        <a:xfrm>
          <a:off x="3051248" y="790491"/>
          <a:ext cx="930189" cy="93022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444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9DD61-08E2-8E48-876A-B3B1B8E70355}">
      <dsp:nvSpPr>
        <dsp:cNvPr id="0" name=""/>
        <dsp:cNvSpPr/>
      </dsp:nvSpPr>
      <dsp:spPr>
        <a:xfrm>
          <a:off x="0" y="2065"/>
          <a:ext cx="576072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1B436B-7501-564D-ADF5-DC547321B3E1}">
      <dsp:nvSpPr>
        <dsp:cNvPr id="0" name=""/>
        <dsp:cNvSpPr/>
      </dsp:nvSpPr>
      <dsp:spPr>
        <a:xfrm>
          <a:off x="0" y="2065"/>
          <a:ext cx="1700180" cy="1838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Independiente</a:t>
          </a:r>
        </a:p>
      </dsp:txBody>
      <dsp:txXfrm>
        <a:off x="0" y="2065"/>
        <a:ext cx="1700180" cy="1838294"/>
      </dsp:txXfrm>
    </dsp:sp>
    <dsp:sp modelId="{6FBABB19-A841-5549-BDF2-C208B01450F2}">
      <dsp:nvSpPr>
        <dsp:cNvPr id="0" name=""/>
        <dsp:cNvSpPr/>
      </dsp:nvSpPr>
      <dsp:spPr>
        <a:xfrm>
          <a:off x="1769545" y="44791"/>
          <a:ext cx="1601581" cy="854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Fabricante</a:t>
          </a:r>
        </a:p>
      </dsp:txBody>
      <dsp:txXfrm>
        <a:off x="1769545" y="44791"/>
        <a:ext cx="1601581" cy="854519"/>
      </dsp:txXfrm>
    </dsp:sp>
    <dsp:sp modelId="{5A272405-A57F-F84F-A676-A0F4E4CA0B8F}">
      <dsp:nvSpPr>
        <dsp:cNvPr id="0" name=""/>
        <dsp:cNvSpPr/>
      </dsp:nvSpPr>
      <dsp:spPr>
        <a:xfrm>
          <a:off x="3621021" y="35887"/>
          <a:ext cx="1781238" cy="854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Produces e intercambias </a:t>
          </a:r>
        </a:p>
      </dsp:txBody>
      <dsp:txXfrm>
        <a:off x="3621021" y="35887"/>
        <a:ext cx="1781238" cy="854519"/>
      </dsp:txXfrm>
    </dsp:sp>
    <dsp:sp modelId="{4B21BBBB-AE0A-5F49-ABA3-BBEC65EBB22B}">
      <dsp:nvSpPr>
        <dsp:cNvPr id="0" name=""/>
        <dsp:cNvSpPr/>
      </dsp:nvSpPr>
      <dsp:spPr>
        <a:xfrm>
          <a:off x="2061257" y="849206"/>
          <a:ext cx="36994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F04644C-064E-DA4B-90C6-8B11A35A08FC}">
      <dsp:nvSpPr>
        <dsp:cNvPr id="0" name=""/>
        <dsp:cNvSpPr/>
      </dsp:nvSpPr>
      <dsp:spPr>
        <a:xfrm>
          <a:off x="1769545" y="942036"/>
          <a:ext cx="1812395" cy="854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Inversionista</a:t>
          </a:r>
        </a:p>
      </dsp:txBody>
      <dsp:txXfrm>
        <a:off x="1769545" y="942036"/>
        <a:ext cx="1812395" cy="854519"/>
      </dsp:txXfrm>
    </dsp:sp>
    <dsp:sp modelId="{9C5F6032-E2EB-0E4B-BCD1-5184881DC861}">
      <dsp:nvSpPr>
        <dsp:cNvPr id="0" name=""/>
        <dsp:cNvSpPr/>
      </dsp:nvSpPr>
      <dsp:spPr>
        <a:xfrm>
          <a:off x="3651305" y="942036"/>
          <a:ext cx="2104036" cy="854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No produces, ni intercambias. Sólo aportas capital</a:t>
          </a:r>
        </a:p>
      </dsp:txBody>
      <dsp:txXfrm>
        <a:off x="3651305" y="942036"/>
        <a:ext cx="2104036" cy="854519"/>
      </dsp:txXfrm>
    </dsp:sp>
    <dsp:sp modelId="{45677A7B-92BF-5644-B6D9-9139CE074E53}">
      <dsp:nvSpPr>
        <dsp:cNvPr id="0" name=""/>
        <dsp:cNvSpPr/>
      </dsp:nvSpPr>
      <dsp:spPr>
        <a:xfrm>
          <a:off x="2061257" y="1708874"/>
          <a:ext cx="36994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78EB870-5BB7-9243-A541-6C6F5CB4B339}">
      <dsp:nvSpPr>
        <dsp:cNvPr id="0" name=""/>
        <dsp:cNvSpPr/>
      </dsp:nvSpPr>
      <dsp:spPr>
        <a:xfrm>
          <a:off x="0" y="1928045"/>
          <a:ext cx="576072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434886-E265-2F48-95B3-67EF180E10DA}">
      <dsp:nvSpPr>
        <dsp:cNvPr id="0" name=""/>
        <dsp:cNvSpPr/>
      </dsp:nvSpPr>
      <dsp:spPr>
        <a:xfrm>
          <a:off x="0" y="1840359"/>
          <a:ext cx="1685940" cy="1838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Intermediario</a:t>
          </a:r>
        </a:p>
      </dsp:txBody>
      <dsp:txXfrm>
        <a:off x="0" y="1840359"/>
        <a:ext cx="1685940" cy="1838294"/>
      </dsp:txXfrm>
    </dsp:sp>
    <dsp:sp modelId="{B451884F-068E-E042-B94E-E0A28A420D1C}">
      <dsp:nvSpPr>
        <dsp:cNvPr id="0" name=""/>
        <dsp:cNvSpPr/>
      </dsp:nvSpPr>
      <dsp:spPr>
        <a:xfrm>
          <a:off x="1762309" y="1883085"/>
          <a:ext cx="1539843" cy="854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Agente</a:t>
          </a:r>
        </a:p>
      </dsp:txBody>
      <dsp:txXfrm>
        <a:off x="1762309" y="1883085"/>
        <a:ext cx="1539843" cy="854519"/>
      </dsp:txXfrm>
    </dsp:sp>
    <dsp:sp modelId="{755E240D-1679-BB4E-BABD-7FAE89B73A7A}">
      <dsp:nvSpPr>
        <dsp:cNvPr id="0" name=""/>
        <dsp:cNvSpPr/>
      </dsp:nvSpPr>
      <dsp:spPr>
        <a:xfrm>
          <a:off x="3378521" y="1883085"/>
          <a:ext cx="1960135" cy="854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No eres propietario del valor intercambiado</a:t>
          </a:r>
        </a:p>
      </dsp:txBody>
      <dsp:txXfrm>
        <a:off x="3378521" y="1883085"/>
        <a:ext cx="1960135" cy="854519"/>
      </dsp:txXfrm>
    </dsp:sp>
    <dsp:sp modelId="{AC80F2D1-616B-B74B-9ED3-19AC7C3DEC08}">
      <dsp:nvSpPr>
        <dsp:cNvPr id="0" name=""/>
        <dsp:cNvSpPr/>
      </dsp:nvSpPr>
      <dsp:spPr>
        <a:xfrm>
          <a:off x="1685940" y="2737604"/>
          <a:ext cx="40730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39AB046-4037-144E-84AB-E6AAF3B745C5}">
      <dsp:nvSpPr>
        <dsp:cNvPr id="0" name=""/>
        <dsp:cNvSpPr/>
      </dsp:nvSpPr>
      <dsp:spPr>
        <a:xfrm>
          <a:off x="1762309" y="2780330"/>
          <a:ext cx="1514792" cy="854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Empleador</a:t>
          </a:r>
        </a:p>
      </dsp:txBody>
      <dsp:txXfrm>
        <a:off x="1762309" y="2780330"/>
        <a:ext cx="1514792" cy="854519"/>
      </dsp:txXfrm>
    </dsp:sp>
    <dsp:sp modelId="{455190FD-7D4C-134F-A818-306A0DF37F80}">
      <dsp:nvSpPr>
        <dsp:cNvPr id="0" name=""/>
        <dsp:cNvSpPr/>
      </dsp:nvSpPr>
      <dsp:spPr>
        <a:xfrm>
          <a:off x="3353471" y="2780330"/>
          <a:ext cx="2315743" cy="854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Compras valor de otros, lo transformas y lo intercambias</a:t>
          </a:r>
        </a:p>
      </dsp:txBody>
      <dsp:txXfrm>
        <a:off x="3353471" y="2780330"/>
        <a:ext cx="2315743" cy="854519"/>
      </dsp:txXfrm>
    </dsp:sp>
    <dsp:sp modelId="{123F41C9-E007-E644-A798-85D9CE6E6E20}">
      <dsp:nvSpPr>
        <dsp:cNvPr id="0" name=""/>
        <dsp:cNvSpPr/>
      </dsp:nvSpPr>
      <dsp:spPr>
        <a:xfrm>
          <a:off x="1685940" y="3634850"/>
          <a:ext cx="40730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01F6729-CC68-8D4D-BF6E-A5F15172D369}">
      <dsp:nvSpPr>
        <dsp:cNvPr id="0" name=""/>
        <dsp:cNvSpPr/>
      </dsp:nvSpPr>
      <dsp:spPr>
        <a:xfrm>
          <a:off x="0" y="3875472"/>
          <a:ext cx="576072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2B61C44-0831-6749-9343-337CD1B2CA35}">
      <dsp:nvSpPr>
        <dsp:cNvPr id="0" name=""/>
        <dsp:cNvSpPr/>
      </dsp:nvSpPr>
      <dsp:spPr>
        <a:xfrm>
          <a:off x="0" y="4005637"/>
          <a:ext cx="1706964" cy="948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Intermediado</a:t>
          </a:r>
        </a:p>
      </dsp:txBody>
      <dsp:txXfrm>
        <a:off x="0" y="4005637"/>
        <a:ext cx="1706964" cy="948081"/>
      </dsp:txXfrm>
    </dsp:sp>
    <dsp:sp modelId="{01931945-4F34-1F48-901F-356369CBE2C2}">
      <dsp:nvSpPr>
        <dsp:cNvPr id="0" name=""/>
        <dsp:cNvSpPr/>
      </dsp:nvSpPr>
      <dsp:spPr>
        <a:xfrm>
          <a:off x="1756687" y="3895284"/>
          <a:ext cx="1349368" cy="1058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Empleado</a:t>
          </a:r>
        </a:p>
      </dsp:txBody>
      <dsp:txXfrm>
        <a:off x="1756687" y="3895284"/>
        <a:ext cx="1349368" cy="1058434"/>
      </dsp:txXfrm>
    </dsp:sp>
    <dsp:sp modelId="{FA74B39F-02FC-3E46-8EC8-6FBCDA723D79}">
      <dsp:nvSpPr>
        <dsp:cNvPr id="0" name=""/>
        <dsp:cNvSpPr/>
      </dsp:nvSpPr>
      <dsp:spPr>
        <a:xfrm>
          <a:off x="3208226" y="3770568"/>
          <a:ext cx="1964842" cy="1089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Otro compra tu valor, lo transforma y lo intercambia</a:t>
          </a:r>
        </a:p>
      </dsp:txBody>
      <dsp:txXfrm>
        <a:off x="3208226" y="3770568"/>
        <a:ext cx="1964842" cy="1089170"/>
      </dsp:txXfrm>
    </dsp:sp>
    <dsp:sp modelId="{9FA73089-D00E-E849-9067-EEA5F75F88B4}">
      <dsp:nvSpPr>
        <dsp:cNvPr id="0" name=""/>
        <dsp:cNvSpPr/>
      </dsp:nvSpPr>
      <dsp:spPr>
        <a:xfrm>
          <a:off x="1706964" y="4859739"/>
          <a:ext cx="40505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7C8B5-27F8-5042-8112-7ED04543198B}">
      <dsp:nvSpPr>
        <dsp:cNvPr id="0" name=""/>
        <dsp:cNvSpPr/>
      </dsp:nvSpPr>
      <dsp:spPr>
        <a:xfrm>
          <a:off x="0" y="0"/>
          <a:ext cx="80149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793CBF4-2EFE-154B-8CE0-443621AE4C32}">
      <dsp:nvSpPr>
        <dsp:cNvPr id="0" name=""/>
        <dsp:cNvSpPr/>
      </dsp:nvSpPr>
      <dsp:spPr>
        <a:xfrm>
          <a:off x="0" y="0"/>
          <a:ext cx="1602989" cy="4140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000" b="0" i="0" kern="1200" dirty="0">
              <a:latin typeface="Avenir Light" panose="020B0402020203020204" pitchFamily="34" charset="77"/>
            </a:rPr>
            <a:t>Ejercicio</a:t>
          </a:r>
        </a:p>
      </dsp:txBody>
      <dsp:txXfrm>
        <a:off x="0" y="0"/>
        <a:ext cx="1602989" cy="4140621"/>
      </dsp:txXfrm>
    </dsp:sp>
    <dsp:sp modelId="{6073BBFF-CDA8-B346-9911-4F3494F4AFA5}">
      <dsp:nvSpPr>
        <dsp:cNvPr id="0" name=""/>
        <dsp:cNvSpPr/>
      </dsp:nvSpPr>
      <dsp:spPr>
        <a:xfrm>
          <a:off x="1723213" y="64697"/>
          <a:ext cx="2681798" cy="1293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kern="1200" dirty="0">
              <a:latin typeface="Avenir Light" panose="020B0402020203020204" pitchFamily="34" charset="77"/>
            </a:rPr>
            <a:t>Anota </a:t>
          </a:r>
          <a:r>
            <a:rPr lang="es-US" sz="1800" b="0" i="0" kern="1200" dirty="0">
              <a:latin typeface="Avenir Light" panose="020B0402020203020204" pitchFamily="34" charset="77"/>
            </a:rPr>
            <a:t> </a:t>
          </a:r>
          <a:r>
            <a:rPr lang="es-ES" sz="1800" b="0" i="0" kern="1200" dirty="0">
              <a:latin typeface="Avenir Light" panose="020B0402020203020204" pitchFamily="34" charset="77"/>
            </a:rPr>
            <a:t>dos actividades (en cada grupo) con las cuales…</a:t>
          </a:r>
          <a:endParaRPr lang="es-US" sz="1800" b="0" i="0" kern="1200" dirty="0">
            <a:latin typeface="Avenir Light" panose="020B0402020203020204" pitchFamily="34" charset="77"/>
          </a:endParaRPr>
        </a:p>
      </dsp:txBody>
      <dsp:txXfrm>
        <a:off x="1723213" y="64697"/>
        <a:ext cx="2681798" cy="1293944"/>
      </dsp:txXfrm>
    </dsp:sp>
    <dsp:sp modelId="{B972E703-8507-4944-8247-61DF7FDB771A}">
      <dsp:nvSpPr>
        <dsp:cNvPr id="0" name=""/>
        <dsp:cNvSpPr/>
      </dsp:nvSpPr>
      <dsp:spPr>
        <a:xfrm>
          <a:off x="4525236" y="64697"/>
          <a:ext cx="3085754" cy="430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i="0" kern="1200" dirty="0">
              <a:latin typeface="Avenir Light" panose="020B0402020203020204" pitchFamily="34" charset="77"/>
            </a:rPr>
            <a:t>Generas actualmente tus ingresos </a:t>
          </a:r>
          <a:endParaRPr lang="es-US" sz="1400" b="0" i="0" kern="1200" dirty="0">
            <a:latin typeface="Avenir Light" panose="020B0402020203020204" pitchFamily="34" charset="77"/>
          </a:endParaRPr>
        </a:p>
      </dsp:txBody>
      <dsp:txXfrm>
        <a:off x="4525236" y="64697"/>
        <a:ext cx="3085754" cy="430893"/>
      </dsp:txXfrm>
    </dsp:sp>
    <dsp:sp modelId="{1D05359F-544C-AC41-8F5E-85EF821AB4E3}">
      <dsp:nvSpPr>
        <dsp:cNvPr id="0" name=""/>
        <dsp:cNvSpPr/>
      </dsp:nvSpPr>
      <dsp:spPr>
        <a:xfrm>
          <a:off x="4405012" y="495590"/>
          <a:ext cx="30857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7E574D-A913-4542-8152-288EB14D4867}">
      <dsp:nvSpPr>
        <dsp:cNvPr id="0" name=""/>
        <dsp:cNvSpPr/>
      </dsp:nvSpPr>
      <dsp:spPr>
        <a:xfrm>
          <a:off x="4525236" y="495590"/>
          <a:ext cx="3085754" cy="430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Puedes generar otros ingresos </a:t>
          </a:r>
        </a:p>
      </dsp:txBody>
      <dsp:txXfrm>
        <a:off x="4525236" y="495590"/>
        <a:ext cx="3085754" cy="430893"/>
      </dsp:txXfrm>
    </dsp:sp>
    <dsp:sp modelId="{F6E88B62-3F3F-5140-944C-42288BA3E12B}">
      <dsp:nvSpPr>
        <dsp:cNvPr id="0" name=""/>
        <dsp:cNvSpPr/>
      </dsp:nvSpPr>
      <dsp:spPr>
        <a:xfrm>
          <a:off x="4405012" y="926484"/>
          <a:ext cx="30857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6D682E6-E948-1B42-96C7-6EC201E40A58}">
      <dsp:nvSpPr>
        <dsp:cNvPr id="0" name=""/>
        <dsp:cNvSpPr/>
      </dsp:nvSpPr>
      <dsp:spPr>
        <a:xfrm>
          <a:off x="4525236" y="926484"/>
          <a:ext cx="3085754" cy="430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Podrías generar mayores ingresos </a:t>
          </a:r>
        </a:p>
      </dsp:txBody>
      <dsp:txXfrm>
        <a:off x="4525236" y="926484"/>
        <a:ext cx="3085754" cy="430893"/>
      </dsp:txXfrm>
    </dsp:sp>
    <dsp:sp modelId="{6CA60612-6324-B541-BD4C-F15D58F5FBC1}">
      <dsp:nvSpPr>
        <dsp:cNvPr id="0" name=""/>
        <dsp:cNvSpPr/>
      </dsp:nvSpPr>
      <dsp:spPr>
        <a:xfrm>
          <a:off x="1602989" y="1358641"/>
          <a:ext cx="64119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DED77EB-A01F-E64D-A164-93A7689EC160}">
      <dsp:nvSpPr>
        <dsp:cNvPr id="0" name=""/>
        <dsp:cNvSpPr/>
      </dsp:nvSpPr>
      <dsp:spPr>
        <a:xfrm>
          <a:off x="1723213" y="1423338"/>
          <a:ext cx="2706855" cy="1293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800" b="0" i="0" kern="1200" dirty="0">
              <a:latin typeface="Avenir Light" panose="020B0402020203020204" pitchFamily="34" charset="77"/>
            </a:rPr>
            <a:t>¿Qué valor estoy, estaré entregando?</a:t>
          </a:r>
        </a:p>
      </dsp:txBody>
      <dsp:txXfrm>
        <a:off x="1723213" y="1423338"/>
        <a:ext cx="2706855" cy="1293944"/>
      </dsp:txXfrm>
    </dsp:sp>
    <dsp:sp modelId="{1235DEA4-85F3-BD43-B4DA-689858601286}">
      <dsp:nvSpPr>
        <dsp:cNvPr id="0" name=""/>
        <dsp:cNvSpPr/>
      </dsp:nvSpPr>
      <dsp:spPr>
        <a:xfrm>
          <a:off x="4550293" y="1423338"/>
          <a:ext cx="3085754" cy="32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Tiempo/ Fuerza</a:t>
          </a:r>
        </a:p>
      </dsp:txBody>
      <dsp:txXfrm>
        <a:off x="4550293" y="1423338"/>
        <a:ext cx="3085754" cy="323486"/>
      </dsp:txXfrm>
    </dsp:sp>
    <dsp:sp modelId="{C4154F8A-A12E-D842-87CC-D1E3DBB3BA4F}">
      <dsp:nvSpPr>
        <dsp:cNvPr id="0" name=""/>
        <dsp:cNvSpPr/>
      </dsp:nvSpPr>
      <dsp:spPr>
        <a:xfrm>
          <a:off x="4430068" y="1746824"/>
          <a:ext cx="30857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73DC899-397B-0245-95D8-D23791F0A3DE}">
      <dsp:nvSpPr>
        <dsp:cNvPr id="0" name=""/>
        <dsp:cNvSpPr/>
      </dsp:nvSpPr>
      <dsp:spPr>
        <a:xfrm>
          <a:off x="4550293" y="1746824"/>
          <a:ext cx="3085754" cy="32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Habilidad</a:t>
          </a:r>
        </a:p>
      </dsp:txBody>
      <dsp:txXfrm>
        <a:off x="4550293" y="1746824"/>
        <a:ext cx="3085754" cy="323486"/>
      </dsp:txXfrm>
    </dsp:sp>
    <dsp:sp modelId="{5367B4A5-C939-FF4F-9E56-955609B57389}">
      <dsp:nvSpPr>
        <dsp:cNvPr id="0" name=""/>
        <dsp:cNvSpPr/>
      </dsp:nvSpPr>
      <dsp:spPr>
        <a:xfrm>
          <a:off x="4430068" y="2070310"/>
          <a:ext cx="30857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33B6E96-D45D-8948-BFEF-69214C239D2C}">
      <dsp:nvSpPr>
        <dsp:cNvPr id="0" name=""/>
        <dsp:cNvSpPr/>
      </dsp:nvSpPr>
      <dsp:spPr>
        <a:xfrm>
          <a:off x="4550293" y="2070310"/>
          <a:ext cx="3085754" cy="32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Conocimiento</a:t>
          </a:r>
        </a:p>
      </dsp:txBody>
      <dsp:txXfrm>
        <a:off x="4550293" y="2070310"/>
        <a:ext cx="3085754" cy="323486"/>
      </dsp:txXfrm>
    </dsp:sp>
    <dsp:sp modelId="{AC47F863-90A6-E54A-A932-B3F01EEDBDFE}">
      <dsp:nvSpPr>
        <dsp:cNvPr id="0" name=""/>
        <dsp:cNvSpPr/>
      </dsp:nvSpPr>
      <dsp:spPr>
        <a:xfrm>
          <a:off x="4430068" y="2393796"/>
          <a:ext cx="30857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662699D-0B9B-2345-8F8E-28106C43AEC3}">
      <dsp:nvSpPr>
        <dsp:cNvPr id="0" name=""/>
        <dsp:cNvSpPr/>
      </dsp:nvSpPr>
      <dsp:spPr>
        <a:xfrm>
          <a:off x="4550293" y="2393796"/>
          <a:ext cx="3085754" cy="32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Capital</a:t>
          </a:r>
        </a:p>
      </dsp:txBody>
      <dsp:txXfrm>
        <a:off x="4550293" y="2393796"/>
        <a:ext cx="3085754" cy="323486"/>
      </dsp:txXfrm>
    </dsp:sp>
    <dsp:sp modelId="{CB4E35B7-878E-344A-B3B2-8165CEE9D1E1}">
      <dsp:nvSpPr>
        <dsp:cNvPr id="0" name=""/>
        <dsp:cNvSpPr/>
      </dsp:nvSpPr>
      <dsp:spPr>
        <a:xfrm>
          <a:off x="1602989" y="2717282"/>
          <a:ext cx="64119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72F9518-0697-6C4E-9F6E-B64AE4487108}">
      <dsp:nvSpPr>
        <dsp:cNvPr id="0" name=""/>
        <dsp:cNvSpPr/>
      </dsp:nvSpPr>
      <dsp:spPr>
        <a:xfrm>
          <a:off x="1723213" y="2781979"/>
          <a:ext cx="2760115" cy="1293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800" b="0" i="0" kern="1200" dirty="0">
              <a:latin typeface="Avenir Light" panose="020B0402020203020204" pitchFamily="34" charset="77"/>
            </a:rPr>
            <a:t>Qué involucramiento tengo el modelo de generación de ingresos?</a:t>
          </a:r>
        </a:p>
      </dsp:txBody>
      <dsp:txXfrm>
        <a:off x="1723213" y="2781979"/>
        <a:ext cx="2760115" cy="1293944"/>
      </dsp:txXfrm>
    </dsp:sp>
    <dsp:sp modelId="{29795243-E658-EA4E-80D7-8DF3FDA2CFDA}">
      <dsp:nvSpPr>
        <dsp:cNvPr id="0" name=""/>
        <dsp:cNvSpPr/>
      </dsp:nvSpPr>
      <dsp:spPr>
        <a:xfrm>
          <a:off x="4603553" y="2781979"/>
          <a:ext cx="3085754" cy="430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Independiente</a:t>
          </a:r>
        </a:p>
      </dsp:txBody>
      <dsp:txXfrm>
        <a:off x="4603553" y="2781979"/>
        <a:ext cx="3085754" cy="430893"/>
      </dsp:txXfrm>
    </dsp:sp>
    <dsp:sp modelId="{60B83A0F-274C-E943-8E8E-B8444DEC343A}">
      <dsp:nvSpPr>
        <dsp:cNvPr id="0" name=""/>
        <dsp:cNvSpPr/>
      </dsp:nvSpPr>
      <dsp:spPr>
        <a:xfrm>
          <a:off x="4483329" y="3212873"/>
          <a:ext cx="30857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C8DAEE-ABAF-AD47-87F6-7C4F57D45BA3}">
      <dsp:nvSpPr>
        <dsp:cNvPr id="0" name=""/>
        <dsp:cNvSpPr/>
      </dsp:nvSpPr>
      <dsp:spPr>
        <a:xfrm>
          <a:off x="4603553" y="3212873"/>
          <a:ext cx="3085754" cy="430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Intermediario</a:t>
          </a:r>
        </a:p>
      </dsp:txBody>
      <dsp:txXfrm>
        <a:off x="4603553" y="3212873"/>
        <a:ext cx="3085754" cy="430893"/>
      </dsp:txXfrm>
    </dsp:sp>
    <dsp:sp modelId="{FB6321EC-0607-7D44-8438-5D22EACFE485}">
      <dsp:nvSpPr>
        <dsp:cNvPr id="0" name=""/>
        <dsp:cNvSpPr/>
      </dsp:nvSpPr>
      <dsp:spPr>
        <a:xfrm>
          <a:off x="4483329" y="3643766"/>
          <a:ext cx="30857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B44FB28-D3AB-D84B-8C24-425D77370E53}">
      <dsp:nvSpPr>
        <dsp:cNvPr id="0" name=""/>
        <dsp:cNvSpPr/>
      </dsp:nvSpPr>
      <dsp:spPr>
        <a:xfrm>
          <a:off x="4603553" y="3643766"/>
          <a:ext cx="3085754" cy="430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Intermediado</a:t>
          </a:r>
        </a:p>
      </dsp:txBody>
      <dsp:txXfrm>
        <a:off x="4603553" y="3643766"/>
        <a:ext cx="3085754" cy="430893"/>
      </dsp:txXfrm>
    </dsp:sp>
    <dsp:sp modelId="{831EDD1F-94AC-8243-9104-CE5C62C25575}">
      <dsp:nvSpPr>
        <dsp:cNvPr id="0" name=""/>
        <dsp:cNvSpPr/>
      </dsp:nvSpPr>
      <dsp:spPr>
        <a:xfrm>
          <a:off x="1602989" y="4075923"/>
          <a:ext cx="64119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7C8B5-27F8-5042-8112-7ED04543198B}">
      <dsp:nvSpPr>
        <dsp:cNvPr id="0" name=""/>
        <dsp:cNvSpPr/>
      </dsp:nvSpPr>
      <dsp:spPr>
        <a:xfrm>
          <a:off x="0" y="0"/>
          <a:ext cx="80149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793CBF4-2EFE-154B-8CE0-443621AE4C32}">
      <dsp:nvSpPr>
        <dsp:cNvPr id="0" name=""/>
        <dsp:cNvSpPr/>
      </dsp:nvSpPr>
      <dsp:spPr>
        <a:xfrm>
          <a:off x="0" y="0"/>
          <a:ext cx="1602989" cy="4140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000" b="0" i="0" kern="1200" dirty="0">
              <a:latin typeface="Avenir Light" panose="020B0402020203020204" pitchFamily="34" charset="77"/>
            </a:rPr>
            <a:t>Ejercicio 2</a:t>
          </a:r>
        </a:p>
      </dsp:txBody>
      <dsp:txXfrm>
        <a:off x="0" y="0"/>
        <a:ext cx="1602989" cy="4140621"/>
      </dsp:txXfrm>
    </dsp:sp>
    <dsp:sp modelId="{6073BBFF-CDA8-B346-9911-4F3494F4AFA5}">
      <dsp:nvSpPr>
        <dsp:cNvPr id="0" name=""/>
        <dsp:cNvSpPr/>
      </dsp:nvSpPr>
      <dsp:spPr>
        <a:xfrm>
          <a:off x="1723213" y="96237"/>
          <a:ext cx="2681798" cy="1924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kern="1200" dirty="0">
              <a:latin typeface="Avenir Light" panose="020B0402020203020204" pitchFamily="34" charset="77"/>
            </a:rPr>
            <a:t>Anota las ultimas tres veces que recibiste ingresos</a:t>
          </a:r>
          <a:endParaRPr lang="es-US" sz="1800" b="0" i="0" kern="1200" dirty="0">
            <a:latin typeface="Avenir Light" panose="020B0402020203020204" pitchFamily="34" charset="77"/>
          </a:endParaRPr>
        </a:p>
      </dsp:txBody>
      <dsp:txXfrm>
        <a:off x="1723213" y="96237"/>
        <a:ext cx="2681798" cy="1924741"/>
      </dsp:txXfrm>
    </dsp:sp>
    <dsp:sp modelId="{B972E703-8507-4944-8247-61DF7FDB771A}">
      <dsp:nvSpPr>
        <dsp:cNvPr id="0" name=""/>
        <dsp:cNvSpPr/>
      </dsp:nvSpPr>
      <dsp:spPr>
        <a:xfrm>
          <a:off x="4525236" y="96237"/>
          <a:ext cx="3085754" cy="481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Monto (qué cantidad)</a:t>
          </a:r>
        </a:p>
      </dsp:txBody>
      <dsp:txXfrm>
        <a:off x="4525236" y="96237"/>
        <a:ext cx="3085754" cy="481185"/>
      </dsp:txXfrm>
    </dsp:sp>
    <dsp:sp modelId="{1D05359F-544C-AC41-8F5E-85EF821AB4E3}">
      <dsp:nvSpPr>
        <dsp:cNvPr id="0" name=""/>
        <dsp:cNvSpPr/>
      </dsp:nvSpPr>
      <dsp:spPr>
        <a:xfrm>
          <a:off x="4405012" y="577422"/>
          <a:ext cx="30857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7E574D-A913-4542-8152-288EB14D4867}">
      <dsp:nvSpPr>
        <dsp:cNvPr id="0" name=""/>
        <dsp:cNvSpPr/>
      </dsp:nvSpPr>
      <dsp:spPr>
        <a:xfrm>
          <a:off x="4525236" y="577422"/>
          <a:ext cx="3085754" cy="481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Fuente (qué actividad realizaste)</a:t>
          </a:r>
        </a:p>
      </dsp:txBody>
      <dsp:txXfrm>
        <a:off x="4525236" y="577422"/>
        <a:ext cx="3085754" cy="481185"/>
      </dsp:txXfrm>
    </dsp:sp>
    <dsp:sp modelId="{F6E88B62-3F3F-5140-944C-42288BA3E12B}">
      <dsp:nvSpPr>
        <dsp:cNvPr id="0" name=""/>
        <dsp:cNvSpPr/>
      </dsp:nvSpPr>
      <dsp:spPr>
        <a:xfrm>
          <a:off x="4405012" y="1058607"/>
          <a:ext cx="30857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6D682E6-E948-1B42-96C7-6EC201E40A58}">
      <dsp:nvSpPr>
        <dsp:cNvPr id="0" name=""/>
        <dsp:cNvSpPr/>
      </dsp:nvSpPr>
      <dsp:spPr>
        <a:xfrm>
          <a:off x="4525236" y="1058607"/>
          <a:ext cx="3085754" cy="481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Riesgo (podría dejar de recibirlo)</a:t>
          </a:r>
        </a:p>
      </dsp:txBody>
      <dsp:txXfrm>
        <a:off x="4525236" y="1058607"/>
        <a:ext cx="3085754" cy="481185"/>
      </dsp:txXfrm>
    </dsp:sp>
    <dsp:sp modelId="{CB2AB99A-81AD-574B-8DCD-1BF464203149}">
      <dsp:nvSpPr>
        <dsp:cNvPr id="0" name=""/>
        <dsp:cNvSpPr/>
      </dsp:nvSpPr>
      <dsp:spPr>
        <a:xfrm>
          <a:off x="4405012" y="1539793"/>
          <a:ext cx="30857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554B4E7-9364-E044-9082-D0A83B3D6681}">
      <dsp:nvSpPr>
        <dsp:cNvPr id="0" name=""/>
        <dsp:cNvSpPr/>
      </dsp:nvSpPr>
      <dsp:spPr>
        <a:xfrm>
          <a:off x="4525236" y="1539793"/>
          <a:ext cx="3085754" cy="481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Oportunidad (podría recibir más)</a:t>
          </a:r>
        </a:p>
      </dsp:txBody>
      <dsp:txXfrm>
        <a:off x="4525236" y="1539793"/>
        <a:ext cx="3085754" cy="481185"/>
      </dsp:txXfrm>
    </dsp:sp>
    <dsp:sp modelId="{6CA60612-6324-B541-BD4C-F15D58F5FBC1}">
      <dsp:nvSpPr>
        <dsp:cNvPr id="0" name=""/>
        <dsp:cNvSpPr/>
      </dsp:nvSpPr>
      <dsp:spPr>
        <a:xfrm>
          <a:off x="1602989" y="2020978"/>
          <a:ext cx="64119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DED77EB-A01F-E64D-A164-93A7689EC160}">
      <dsp:nvSpPr>
        <dsp:cNvPr id="0" name=""/>
        <dsp:cNvSpPr/>
      </dsp:nvSpPr>
      <dsp:spPr>
        <a:xfrm>
          <a:off x="1723213" y="2117215"/>
          <a:ext cx="2706855" cy="1924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800" b="0" i="0" kern="1200" dirty="0">
              <a:latin typeface="Avenir Light" panose="020B0402020203020204" pitchFamily="34" charset="77"/>
            </a:rPr>
            <a:t>¿Estos ingresos son suficientes para suplir tu calidad de vida?</a:t>
          </a:r>
        </a:p>
      </dsp:txBody>
      <dsp:txXfrm>
        <a:off x="1723213" y="2117215"/>
        <a:ext cx="2706855" cy="1924741"/>
      </dsp:txXfrm>
    </dsp:sp>
    <dsp:sp modelId="{1235DEA4-85F3-BD43-B4DA-689858601286}">
      <dsp:nvSpPr>
        <dsp:cNvPr id="0" name=""/>
        <dsp:cNvSpPr/>
      </dsp:nvSpPr>
      <dsp:spPr>
        <a:xfrm>
          <a:off x="4550293" y="2117215"/>
          <a:ext cx="3085754" cy="1924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¿Provienen de una misma fuente?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¿Existen otras fuentes más provechosas para generar mis ingresos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b="0" i="0" kern="1200" dirty="0">
              <a:latin typeface="Avenir Light" panose="020B0402020203020204" pitchFamily="34" charset="77"/>
            </a:rPr>
            <a:t>¿Podría perder la capacidad para generar estos ingresos?</a:t>
          </a:r>
        </a:p>
      </dsp:txBody>
      <dsp:txXfrm>
        <a:off x="4550293" y="2117215"/>
        <a:ext cx="3085754" cy="1924741"/>
      </dsp:txXfrm>
    </dsp:sp>
    <dsp:sp modelId="{CB4E35B7-878E-344A-B3B2-8165CEE9D1E1}">
      <dsp:nvSpPr>
        <dsp:cNvPr id="0" name=""/>
        <dsp:cNvSpPr/>
      </dsp:nvSpPr>
      <dsp:spPr>
        <a:xfrm>
          <a:off x="1602989" y="4041957"/>
          <a:ext cx="64119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C8AAE-52B1-8A4D-81C7-821D387DF49D}">
      <dsp:nvSpPr>
        <dsp:cNvPr id="0" name=""/>
        <dsp:cNvSpPr/>
      </dsp:nvSpPr>
      <dsp:spPr>
        <a:xfrm>
          <a:off x="2248598" y="918492"/>
          <a:ext cx="2728587" cy="2729057"/>
        </a:xfrm>
        <a:prstGeom prst="ellipse">
          <a:avLst/>
        </a:prstGeom>
        <a:solidFill>
          <a:schemeClr val="accent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900" kern="1200" dirty="0">
              <a:solidFill>
                <a:schemeClr val="bg1"/>
              </a:solidFill>
            </a:rPr>
            <a:t>Contenido</a:t>
          </a:r>
        </a:p>
      </dsp:txBody>
      <dsp:txXfrm>
        <a:off x="2648190" y="1318153"/>
        <a:ext cx="1929403" cy="1929735"/>
      </dsp:txXfrm>
    </dsp:sp>
    <dsp:sp modelId="{066134C4-8081-B442-9F59-80046301B3EA}">
      <dsp:nvSpPr>
        <dsp:cNvPr id="0" name=""/>
        <dsp:cNvSpPr/>
      </dsp:nvSpPr>
      <dsp:spPr>
        <a:xfrm>
          <a:off x="3087603" y="3444674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4633D8-ECE6-CC4A-BB8D-DDFABA7848E9}">
      <dsp:nvSpPr>
        <dsp:cNvPr id="0" name=""/>
        <dsp:cNvSpPr/>
      </dsp:nvSpPr>
      <dsp:spPr>
        <a:xfrm>
          <a:off x="5152935" y="2026013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87AA1D-2FEB-2A48-AB83-7BFCB8982893}">
      <dsp:nvSpPr>
        <dsp:cNvPr id="0" name=""/>
        <dsp:cNvSpPr/>
      </dsp:nvSpPr>
      <dsp:spPr>
        <a:xfrm>
          <a:off x="4101799" y="3678761"/>
          <a:ext cx="303363" cy="3038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BF8F87-5437-F842-BB8E-B5CF78ED8FF6}">
      <dsp:nvSpPr>
        <dsp:cNvPr id="0" name=""/>
        <dsp:cNvSpPr/>
      </dsp:nvSpPr>
      <dsp:spPr>
        <a:xfrm>
          <a:off x="3149172" y="1225242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375AD4-6971-C54E-9D89-AE35FCBA4266}">
      <dsp:nvSpPr>
        <dsp:cNvPr id="0" name=""/>
        <dsp:cNvSpPr/>
      </dsp:nvSpPr>
      <dsp:spPr>
        <a:xfrm>
          <a:off x="2456810" y="2483945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67A298-3851-8D4B-BA23-0A81FEE09815}">
      <dsp:nvSpPr>
        <dsp:cNvPr id="0" name=""/>
        <dsp:cNvSpPr/>
      </dsp:nvSpPr>
      <dsp:spPr>
        <a:xfrm>
          <a:off x="1261191" y="1423231"/>
          <a:ext cx="1378162" cy="1085107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kern="1200" dirty="0">
              <a:solidFill>
                <a:schemeClr val="bg1"/>
              </a:solidFill>
            </a:rPr>
            <a:t>Resumen</a:t>
          </a:r>
        </a:p>
      </dsp:txBody>
      <dsp:txXfrm>
        <a:off x="1463018" y="1582141"/>
        <a:ext cx="974508" cy="767287"/>
      </dsp:txXfrm>
    </dsp:sp>
    <dsp:sp modelId="{C0606E13-3357-534E-A4AD-CCFDA2EBCF87}">
      <dsp:nvSpPr>
        <dsp:cNvPr id="0" name=""/>
        <dsp:cNvSpPr/>
      </dsp:nvSpPr>
      <dsp:spPr>
        <a:xfrm>
          <a:off x="3498991" y="1234996"/>
          <a:ext cx="303363" cy="3038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4F9D3F-DEED-1F4F-A0F6-892EDAA21DB2}">
      <dsp:nvSpPr>
        <dsp:cNvPr id="0" name=""/>
        <dsp:cNvSpPr/>
      </dsp:nvSpPr>
      <dsp:spPr>
        <a:xfrm>
          <a:off x="1500265" y="2845315"/>
          <a:ext cx="548516" cy="5486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3A25C6-D82B-924A-821D-4AA5009EF5E3}">
      <dsp:nvSpPr>
        <dsp:cNvPr id="0" name=""/>
        <dsp:cNvSpPr/>
      </dsp:nvSpPr>
      <dsp:spPr>
        <a:xfrm>
          <a:off x="5169701" y="829519"/>
          <a:ext cx="1285143" cy="1228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kern="1200" dirty="0"/>
            <a:t>Cómo Generar Ingresos</a:t>
          </a:r>
        </a:p>
      </dsp:txBody>
      <dsp:txXfrm>
        <a:off x="5357906" y="1009487"/>
        <a:ext cx="908733" cy="868959"/>
      </dsp:txXfrm>
    </dsp:sp>
    <dsp:sp modelId="{1A5A3916-8557-F54A-8DA9-56EC8AE719F3}">
      <dsp:nvSpPr>
        <dsp:cNvPr id="0" name=""/>
        <dsp:cNvSpPr/>
      </dsp:nvSpPr>
      <dsp:spPr>
        <a:xfrm>
          <a:off x="4762257" y="1654889"/>
          <a:ext cx="303363" cy="3038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D2D8EF-88E6-8F4D-BA40-99C2080D5898}">
      <dsp:nvSpPr>
        <dsp:cNvPr id="0" name=""/>
        <dsp:cNvSpPr/>
      </dsp:nvSpPr>
      <dsp:spPr>
        <a:xfrm>
          <a:off x="1291493" y="3498319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1CF721-131A-7347-9B53-10BA13A57F6F}">
      <dsp:nvSpPr>
        <dsp:cNvPr id="0" name=""/>
        <dsp:cNvSpPr/>
      </dsp:nvSpPr>
      <dsp:spPr>
        <a:xfrm>
          <a:off x="3483319" y="3185228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664DD2-8A8A-E047-80F6-7698D9912085}">
      <dsp:nvSpPr>
        <dsp:cNvPr id="0" name=""/>
        <dsp:cNvSpPr/>
      </dsp:nvSpPr>
      <dsp:spPr>
        <a:xfrm>
          <a:off x="5699439" y="2697073"/>
          <a:ext cx="1268969" cy="1327927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kern="1200" dirty="0">
              <a:solidFill>
                <a:schemeClr val="bg1"/>
              </a:solidFill>
            </a:rPr>
            <a:t>Cómo Manejar usar Nuestros Ingresos</a:t>
          </a:r>
        </a:p>
      </dsp:txBody>
      <dsp:txXfrm>
        <a:off x="5885275" y="2891543"/>
        <a:ext cx="897297" cy="938987"/>
      </dsp:txXfrm>
    </dsp:sp>
    <dsp:sp modelId="{35457265-8D57-A44B-84BB-2772F87FB55C}">
      <dsp:nvSpPr>
        <dsp:cNvPr id="0" name=""/>
        <dsp:cNvSpPr/>
      </dsp:nvSpPr>
      <dsp:spPr>
        <a:xfrm>
          <a:off x="5466372" y="2767774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98DE8D-0043-F540-8B07-228B8429EA84}">
      <dsp:nvSpPr>
        <dsp:cNvPr id="0" name=""/>
        <dsp:cNvSpPr/>
      </dsp:nvSpPr>
      <dsp:spPr>
        <a:xfrm>
          <a:off x="2359727" y="3755814"/>
          <a:ext cx="1580008" cy="1109472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kern="1200" dirty="0">
              <a:solidFill>
                <a:schemeClr val="bg1"/>
              </a:solidFill>
            </a:rPr>
            <a:t>Elaboración del Presupuesto</a:t>
          </a:r>
        </a:p>
      </dsp:txBody>
      <dsp:txXfrm>
        <a:off x="2591114" y="3918292"/>
        <a:ext cx="1117234" cy="784516"/>
      </dsp:txXfrm>
    </dsp:sp>
    <dsp:sp modelId="{8971C81D-5812-DB4F-AE50-F8B517CF142A}">
      <dsp:nvSpPr>
        <dsp:cNvPr id="0" name=""/>
        <dsp:cNvSpPr/>
      </dsp:nvSpPr>
      <dsp:spPr>
        <a:xfrm>
          <a:off x="3585746" y="3718263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4C6542-310A-6042-B33D-9D91FC7EEFBA}">
      <dsp:nvSpPr>
        <dsp:cNvPr id="0" name=""/>
        <dsp:cNvSpPr/>
      </dsp:nvSpPr>
      <dsp:spPr>
        <a:xfrm>
          <a:off x="3445974" y="11513"/>
          <a:ext cx="1523220" cy="10634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400" kern="1200" dirty="0"/>
            <a:t>Libertad Financiera y Calidad de Vida</a:t>
          </a:r>
        </a:p>
      </dsp:txBody>
      <dsp:txXfrm>
        <a:off x="3669044" y="167247"/>
        <a:ext cx="1077080" cy="751949"/>
      </dsp:txXfrm>
    </dsp:sp>
    <dsp:sp modelId="{2CADB241-5DB0-3544-A0F8-D9EBE863386C}">
      <dsp:nvSpPr>
        <dsp:cNvPr id="0" name=""/>
        <dsp:cNvSpPr/>
      </dsp:nvSpPr>
      <dsp:spPr>
        <a:xfrm>
          <a:off x="2284979" y="1191105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C7B3DD-120E-CC4C-92A7-9021882447AB}">
      <dsp:nvSpPr>
        <dsp:cNvPr id="0" name=""/>
        <dsp:cNvSpPr/>
      </dsp:nvSpPr>
      <dsp:spPr>
        <a:xfrm>
          <a:off x="4846213" y="261587"/>
          <a:ext cx="219966" cy="2199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EE781-EB3F-5D47-BD61-229D7F96AE2C}">
      <dsp:nvSpPr>
        <dsp:cNvPr id="0" name=""/>
        <dsp:cNvSpPr/>
      </dsp:nvSpPr>
      <dsp:spPr>
        <a:xfrm>
          <a:off x="828707" y="499875"/>
          <a:ext cx="4699397" cy="1364567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267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kern="1200" dirty="0">
              <a:latin typeface="Avenir Light" panose="020B0402020203020204" pitchFamily="34" charset="77"/>
            </a:rPr>
            <a:t>Gastar</a:t>
          </a:r>
          <a:endParaRPr lang="es-US" sz="1800" b="0" i="0" kern="1200" dirty="0">
            <a:latin typeface="Avenir Light" panose="020B0402020203020204" pitchFamily="34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En pagos /compras de las cosas que necesitamos para suplir nuestra calidad de vida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828707" y="499875"/>
        <a:ext cx="4699397" cy="1364567"/>
      </dsp:txXfrm>
    </dsp:sp>
    <dsp:sp modelId="{DE2E9545-3FDA-704F-A37E-2581E067629C}">
      <dsp:nvSpPr>
        <dsp:cNvPr id="0" name=""/>
        <dsp:cNvSpPr/>
      </dsp:nvSpPr>
      <dsp:spPr>
        <a:xfrm>
          <a:off x="500025" y="290244"/>
          <a:ext cx="955197" cy="14327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6A3373-B5FE-354B-B142-31F10904B18A}">
      <dsp:nvSpPr>
        <dsp:cNvPr id="0" name=""/>
        <dsp:cNvSpPr/>
      </dsp:nvSpPr>
      <dsp:spPr>
        <a:xfrm>
          <a:off x="828707" y="2217714"/>
          <a:ext cx="4699397" cy="1364567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267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kern="1200" dirty="0">
              <a:latin typeface="Avenir Light" panose="020B0402020203020204" pitchFamily="34" charset="77"/>
            </a:rPr>
            <a:t>Ahorrar</a:t>
          </a:r>
          <a:endParaRPr lang="es-US" sz="1800" b="0" i="0" kern="1200" dirty="0">
            <a:latin typeface="Avenir Light" panose="020B0402020203020204" pitchFamily="34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Para poder pagar/gastar cuando los ingresos  no sean suficientes, o se hayan interrumpido temporalmente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828707" y="2217714"/>
        <a:ext cx="4699397" cy="1364567"/>
      </dsp:txXfrm>
    </dsp:sp>
    <dsp:sp modelId="{806E396C-43B3-D14F-BE21-5A6F8FE1EBEE}">
      <dsp:nvSpPr>
        <dsp:cNvPr id="0" name=""/>
        <dsp:cNvSpPr/>
      </dsp:nvSpPr>
      <dsp:spPr>
        <a:xfrm>
          <a:off x="500025" y="2008083"/>
          <a:ext cx="955197" cy="1432796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A54112-3D18-A041-9B05-1D3B448749CC}">
      <dsp:nvSpPr>
        <dsp:cNvPr id="0" name=""/>
        <dsp:cNvSpPr/>
      </dsp:nvSpPr>
      <dsp:spPr>
        <a:xfrm>
          <a:off x="828707" y="3935554"/>
          <a:ext cx="4699397" cy="1364567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267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i="0" kern="1200" dirty="0">
              <a:latin typeface="Avenir Light" panose="020B0402020203020204" pitchFamily="34" charset="77"/>
            </a:rPr>
            <a:t>I</a:t>
          </a:r>
          <a:r>
            <a:rPr lang="es-ES" sz="1800" b="0" i="0" kern="1200" dirty="0">
              <a:latin typeface="Avenir Light" panose="020B0402020203020204" pitchFamily="34" charset="77"/>
            </a:rPr>
            <a:t>nvertir</a:t>
          </a:r>
          <a:endParaRPr lang="es-US" sz="1800" b="0" i="0" kern="1200" dirty="0">
            <a:latin typeface="Avenir Light" panose="020B0402020203020204" pitchFamily="34" charset="77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dirty="0">
              <a:latin typeface="Avenir Light" panose="020B0402020203020204" pitchFamily="34" charset="77"/>
            </a:rPr>
            <a:t>Para poder pagar/gastar cuando los ingresos (por cuenta propia) se interrumpan definitivamente</a:t>
          </a:r>
          <a:endParaRPr lang="es-US" sz="1600" b="0" i="0" kern="1200" dirty="0">
            <a:latin typeface="Avenir Light" panose="020B0402020203020204" pitchFamily="34" charset="77"/>
          </a:endParaRPr>
        </a:p>
      </dsp:txBody>
      <dsp:txXfrm>
        <a:off x="828707" y="3935554"/>
        <a:ext cx="4699397" cy="1364567"/>
      </dsp:txXfrm>
    </dsp:sp>
    <dsp:sp modelId="{5C68A5AB-DE40-C745-9FFE-1059081459AE}">
      <dsp:nvSpPr>
        <dsp:cNvPr id="0" name=""/>
        <dsp:cNvSpPr/>
      </dsp:nvSpPr>
      <dsp:spPr>
        <a:xfrm>
          <a:off x="500025" y="3725923"/>
          <a:ext cx="955197" cy="14327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February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89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February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8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February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9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February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February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982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February 11,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8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February 11,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22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February 11,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3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February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0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February 11,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9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February 11,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8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February 11,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86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Documento1 - Word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5" t="54072" r="34507" b="4527"/>
          <a:stretch/>
        </p:blipFill>
        <p:spPr>
          <a:xfrm>
            <a:off x="3163934" y="555061"/>
            <a:ext cx="2838153" cy="2109845"/>
          </a:xfrm>
          <a:prstGeom prst="rect">
            <a:avLst/>
          </a:prstGeom>
        </p:spPr>
      </p:pic>
      <p:pic>
        <p:nvPicPr>
          <p:cNvPr id="12" name="pasted-image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3192385" y="6217732"/>
            <a:ext cx="2727182" cy="421356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96211"/>
            <a:ext cx="7848600" cy="1324606"/>
          </a:xfrm>
        </p:spPr>
        <p:txBody>
          <a:bodyPr/>
          <a:lstStyle/>
          <a:p>
            <a:pPr algn="ctr"/>
            <a:r>
              <a:rPr lang="es-ES" sz="4000" dirty="0">
                <a:latin typeface="Avenir Light" panose="020B0402020203020204" pitchFamily="34" charset="77"/>
              </a:rPr>
              <a:t>Finanzas personales </a:t>
            </a:r>
            <a:br>
              <a:rPr lang="es-ES" sz="4000" dirty="0">
                <a:latin typeface="Avenir Light" panose="020B0402020203020204" pitchFamily="34" charset="77"/>
              </a:rPr>
            </a:br>
            <a:r>
              <a:rPr lang="es-ES" sz="3200" dirty="0">
                <a:latin typeface="Avenir Light" panose="020B0402020203020204" pitchFamily="34" charset="77"/>
              </a:rPr>
              <a:t>para universitarios</a:t>
            </a:r>
          </a:p>
        </p:txBody>
      </p:sp>
    </p:spTree>
    <p:extLst>
      <p:ext uri="{BB962C8B-B14F-4D97-AF65-F5344CB8AC3E}">
        <p14:creationId xmlns:p14="http://schemas.microsoft.com/office/powerpoint/2010/main" val="3107467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Documento1 - Word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5" t="54072" r="34507" b="4527"/>
          <a:stretch/>
        </p:blipFill>
        <p:spPr>
          <a:xfrm>
            <a:off x="7931488" y="411479"/>
            <a:ext cx="1144020" cy="1078245"/>
          </a:xfrm>
          <a:prstGeom prst="rect">
            <a:avLst/>
          </a:prstGeom>
        </p:spPr>
      </p:pic>
      <p:pic>
        <p:nvPicPr>
          <p:cNvPr id="10" name="pasted-image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162761" y="6544524"/>
            <a:ext cx="1007268" cy="23159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75B3B260-054C-BF4E-AC74-344897F275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4044231"/>
              </p:ext>
            </p:extLst>
          </p:nvPr>
        </p:nvGraphicFramePr>
        <p:xfrm>
          <a:off x="704049" y="1616053"/>
          <a:ext cx="8014948" cy="4140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13535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469F55B6-6FAE-F04F-AD94-89DE93DCD4BF}"/>
              </a:ext>
            </a:extLst>
          </p:cNvPr>
          <p:cNvGrpSpPr/>
          <p:nvPr/>
        </p:nvGrpSpPr>
        <p:grpSpPr>
          <a:xfrm>
            <a:off x="2204124" y="1098538"/>
            <a:ext cx="4735752" cy="5344635"/>
            <a:chOff x="2204124" y="1098538"/>
            <a:chExt cx="4735752" cy="5344635"/>
          </a:xfrm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xmlns="" id="{2F34BB83-78CA-BE4C-BB71-B5B571641A0E}"/>
                </a:ext>
              </a:extLst>
            </p:cNvPr>
            <p:cNvSpPr/>
            <p:nvPr/>
          </p:nvSpPr>
          <p:spPr>
            <a:xfrm>
              <a:off x="2383406" y="1284586"/>
              <a:ext cx="4363657" cy="1515440"/>
            </a:xfrm>
            <a:prstGeom prst="ellipse">
              <a:avLst/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50000"/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50000"/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lecha abajo 6">
              <a:extLst>
                <a:ext uri="{FF2B5EF4-FFF2-40B4-BE49-F238E27FC236}">
                  <a16:creationId xmlns:a16="http://schemas.microsoft.com/office/drawing/2014/main" xmlns="" id="{E58E9AC8-B1EA-8B45-8478-941DFF5465A6}"/>
                </a:ext>
              </a:extLst>
            </p:cNvPr>
            <p:cNvSpPr/>
            <p:nvPr/>
          </p:nvSpPr>
          <p:spPr>
            <a:xfrm>
              <a:off x="4149165" y="4995386"/>
              <a:ext cx="845670" cy="541228"/>
            </a:xfrm>
            <a:prstGeom prst="downArrow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xmlns="" id="{08884DE0-CF23-7A40-B0C8-0F6ADBB564F7}"/>
                </a:ext>
              </a:extLst>
            </p:cNvPr>
            <p:cNvSpPr/>
            <p:nvPr/>
          </p:nvSpPr>
          <p:spPr>
            <a:xfrm>
              <a:off x="2542392" y="5428369"/>
              <a:ext cx="4059216" cy="1014804"/>
            </a:xfrm>
            <a:custGeom>
              <a:avLst/>
              <a:gdLst>
                <a:gd name="connsiteX0" fmla="*/ 0 w 4059216"/>
                <a:gd name="connsiteY0" fmla="*/ 0 h 1014804"/>
                <a:gd name="connsiteX1" fmla="*/ 4059216 w 4059216"/>
                <a:gd name="connsiteY1" fmla="*/ 0 h 1014804"/>
                <a:gd name="connsiteX2" fmla="*/ 4059216 w 4059216"/>
                <a:gd name="connsiteY2" fmla="*/ 1014804 h 1014804"/>
                <a:gd name="connsiteX3" fmla="*/ 0 w 4059216"/>
                <a:gd name="connsiteY3" fmla="*/ 1014804 h 1014804"/>
                <a:gd name="connsiteX4" fmla="*/ 0 w 4059216"/>
                <a:gd name="connsiteY4" fmla="*/ 0 h 1014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9216" h="1014804">
                  <a:moveTo>
                    <a:pt x="0" y="0"/>
                  </a:moveTo>
                  <a:lnTo>
                    <a:pt x="4059216" y="0"/>
                  </a:lnTo>
                  <a:lnTo>
                    <a:pt x="4059216" y="1014804"/>
                  </a:lnTo>
                  <a:lnTo>
                    <a:pt x="0" y="10148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US" sz="1900" b="0" i="0" kern="1200">
                  <a:latin typeface="Avenir Light" panose="020B0402020203020204" pitchFamily="34" charset="77"/>
                </a:rPr>
                <a:t>www.comunidad.fundapec.edu.do</a:t>
              </a: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xmlns="" id="{CAAF06A9-D592-684D-8B0E-CF0013368CAD}"/>
                </a:ext>
              </a:extLst>
            </p:cNvPr>
            <p:cNvSpPr/>
            <p:nvPr/>
          </p:nvSpPr>
          <p:spPr>
            <a:xfrm>
              <a:off x="3969882" y="2917067"/>
              <a:ext cx="1522206" cy="1522206"/>
            </a:xfrm>
            <a:custGeom>
              <a:avLst/>
              <a:gdLst>
                <a:gd name="connsiteX0" fmla="*/ 0 w 1522206"/>
                <a:gd name="connsiteY0" fmla="*/ 761103 h 1522206"/>
                <a:gd name="connsiteX1" fmla="*/ 761103 w 1522206"/>
                <a:gd name="connsiteY1" fmla="*/ 0 h 1522206"/>
                <a:gd name="connsiteX2" fmla="*/ 1522206 w 1522206"/>
                <a:gd name="connsiteY2" fmla="*/ 761103 h 1522206"/>
                <a:gd name="connsiteX3" fmla="*/ 761103 w 1522206"/>
                <a:gd name="connsiteY3" fmla="*/ 1522206 h 1522206"/>
                <a:gd name="connsiteX4" fmla="*/ 0 w 1522206"/>
                <a:gd name="connsiteY4" fmla="*/ 761103 h 152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206" h="1522206">
                  <a:moveTo>
                    <a:pt x="0" y="761103"/>
                  </a:moveTo>
                  <a:cubicBezTo>
                    <a:pt x="0" y="340757"/>
                    <a:pt x="340757" y="0"/>
                    <a:pt x="761103" y="0"/>
                  </a:cubicBezTo>
                  <a:cubicBezTo>
                    <a:pt x="1181449" y="0"/>
                    <a:pt x="1522206" y="340757"/>
                    <a:pt x="1522206" y="761103"/>
                  </a:cubicBezTo>
                  <a:cubicBezTo>
                    <a:pt x="1522206" y="1181449"/>
                    <a:pt x="1181449" y="1522206"/>
                    <a:pt x="761103" y="1522206"/>
                  </a:cubicBezTo>
                  <a:cubicBezTo>
                    <a:pt x="340757" y="1522206"/>
                    <a:pt x="0" y="1181449"/>
                    <a:pt x="0" y="761103"/>
                  </a:cubicBezTo>
                  <a:close/>
                </a:path>
              </a:pathLst>
            </a:custGeom>
          </p:spPr>
          <p:style>
            <a:lnRef idx="3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9432" tIns="239432" rIns="239432" bIns="239432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US" sz="1300" b="0" i="0" kern="1200">
                  <a:latin typeface="Avenir Light" panose="020B0402020203020204" pitchFamily="34" charset="77"/>
                </a:rPr>
                <a:t>¿Consultas, Sugerencias?</a:t>
              </a: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xmlns="" id="{943B4BAB-4E98-D744-9417-70D073E9A542}"/>
                </a:ext>
              </a:extLst>
            </p:cNvPr>
            <p:cNvSpPr/>
            <p:nvPr/>
          </p:nvSpPr>
          <p:spPr>
            <a:xfrm>
              <a:off x="2880659" y="1775074"/>
              <a:ext cx="1522206" cy="1522206"/>
            </a:xfrm>
            <a:custGeom>
              <a:avLst/>
              <a:gdLst>
                <a:gd name="connsiteX0" fmla="*/ 0 w 1522206"/>
                <a:gd name="connsiteY0" fmla="*/ 761103 h 1522206"/>
                <a:gd name="connsiteX1" fmla="*/ 761103 w 1522206"/>
                <a:gd name="connsiteY1" fmla="*/ 0 h 1522206"/>
                <a:gd name="connsiteX2" fmla="*/ 1522206 w 1522206"/>
                <a:gd name="connsiteY2" fmla="*/ 761103 h 1522206"/>
                <a:gd name="connsiteX3" fmla="*/ 761103 w 1522206"/>
                <a:gd name="connsiteY3" fmla="*/ 1522206 h 1522206"/>
                <a:gd name="connsiteX4" fmla="*/ 0 w 1522206"/>
                <a:gd name="connsiteY4" fmla="*/ 761103 h 152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206" h="1522206">
                  <a:moveTo>
                    <a:pt x="0" y="761103"/>
                  </a:moveTo>
                  <a:cubicBezTo>
                    <a:pt x="0" y="340757"/>
                    <a:pt x="340757" y="0"/>
                    <a:pt x="761103" y="0"/>
                  </a:cubicBezTo>
                  <a:cubicBezTo>
                    <a:pt x="1181449" y="0"/>
                    <a:pt x="1522206" y="340757"/>
                    <a:pt x="1522206" y="761103"/>
                  </a:cubicBezTo>
                  <a:cubicBezTo>
                    <a:pt x="1522206" y="1181449"/>
                    <a:pt x="1181449" y="1522206"/>
                    <a:pt x="761103" y="1522206"/>
                  </a:cubicBezTo>
                  <a:cubicBezTo>
                    <a:pt x="340757" y="1522206"/>
                    <a:pt x="0" y="1181449"/>
                    <a:pt x="0" y="761103"/>
                  </a:cubicBezTo>
                  <a:close/>
                </a:path>
              </a:pathLst>
            </a:custGeom>
          </p:spPr>
          <p:style>
            <a:lnRef idx="3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9432" tIns="239432" rIns="239432" bIns="239432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US" sz="1300" b="0" i="0" kern="1200">
                  <a:latin typeface="Avenir Light" panose="020B0402020203020204" pitchFamily="34" charset="77"/>
                </a:rPr>
                <a:t>¿Comentarios e Inquietudes?</a:t>
              </a: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xmlns="" id="{00D08FDD-226C-7747-86A6-12BE42F5DF3A}"/>
                </a:ext>
              </a:extLst>
            </p:cNvPr>
            <p:cNvSpPr/>
            <p:nvPr/>
          </p:nvSpPr>
          <p:spPr>
            <a:xfrm>
              <a:off x="4436692" y="1407039"/>
              <a:ext cx="1522206" cy="1522206"/>
            </a:xfrm>
            <a:custGeom>
              <a:avLst/>
              <a:gdLst>
                <a:gd name="connsiteX0" fmla="*/ 0 w 1522206"/>
                <a:gd name="connsiteY0" fmla="*/ 761103 h 1522206"/>
                <a:gd name="connsiteX1" fmla="*/ 761103 w 1522206"/>
                <a:gd name="connsiteY1" fmla="*/ 0 h 1522206"/>
                <a:gd name="connsiteX2" fmla="*/ 1522206 w 1522206"/>
                <a:gd name="connsiteY2" fmla="*/ 761103 h 1522206"/>
                <a:gd name="connsiteX3" fmla="*/ 761103 w 1522206"/>
                <a:gd name="connsiteY3" fmla="*/ 1522206 h 1522206"/>
                <a:gd name="connsiteX4" fmla="*/ 0 w 1522206"/>
                <a:gd name="connsiteY4" fmla="*/ 761103 h 152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206" h="1522206">
                  <a:moveTo>
                    <a:pt x="0" y="761103"/>
                  </a:moveTo>
                  <a:cubicBezTo>
                    <a:pt x="0" y="340757"/>
                    <a:pt x="340757" y="0"/>
                    <a:pt x="761103" y="0"/>
                  </a:cubicBezTo>
                  <a:cubicBezTo>
                    <a:pt x="1181449" y="0"/>
                    <a:pt x="1522206" y="340757"/>
                    <a:pt x="1522206" y="761103"/>
                  </a:cubicBezTo>
                  <a:cubicBezTo>
                    <a:pt x="1522206" y="1181449"/>
                    <a:pt x="1181449" y="1522206"/>
                    <a:pt x="761103" y="1522206"/>
                  </a:cubicBezTo>
                  <a:cubicBezTo>
                    <a:pt x="340757" y="1522206"/>
                    <a:pt x="0" y="1181449"/>
                    <a:pt x="0" y="761103"/>
                  </a:cubicBezTo>
                  <a:close/>
                </a:path>
              </a:pathLst>
            </a:custGeom>
          </p:spPr>
          <p:style>
            <a:lnRef idx="3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9432" tIns="239432" rIns="239432" bIns="239432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US" sz="1300" b="0" i="0" kern="1200">
                  <a:latin typeface="Avenir Light" panose="020B0402020203020204" pitchFamily="34" charset="77"/>
                </a:rPr>
                <a:t>¿Preguntas?</a:t>
              </a:r>
            </a:p>
          </p:txBody>
        </p:sp>
        <p:sp>
          <p:nvSpPr>
            <p:cNvPr id="12" name="Forma 11">
              <a:extLst>
                <a:ext uri="{FF2B5EF4-FFF2-40B4-BE49-F238E27FC236}">
                  <a16:creationId xmlns:a16="http://schemas.microsoft.com/office/drawing/2014/main" xmlns="" id="{756AB352-C872-F249-B1D4-32C8D6DA925A}"/>
                </a:ext>
              </a:extLst>
            </p:cNvPr>
            <p:cNvSpPr/>
            <p:nvPr/>
          </p:nvSpPr>
          <p:spPr>
            <a:xfrm>
              <a:off x="2204124" y="1098538"/>
              <a:ext cx="4735752" cy="3788601"/>
            </a:xfrm>
            <a:prstGeom prst="funnel">
              <a:avLst/>
            </a:prstGeom>
          </p:spPr>
          <p:style>
            <a:lnRef idx="1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alpha val="4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alpha val="4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034148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Documento1 - Word">
            <a:extLst>
              <a:ext uri="{FF2B5EF4-FFF2-40B4-BE49-F238E27FC236}">
                <a16:creationId xmlns:a16="http://schemas.microsoft.com/office/drawing/2014/main" xmlns="" id="{3CDDFF21-59DF-B747-A732-9CCBAE0BDBD4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5" t="54072" r="34507" b="4527"/>
          <a:stretch/>
        </p:blipFill>
        <p:spPr>
          <a:xfrm>
            <a:off x="7052153" y="474793"/>
            <a:ext cx="1634646" cy="1266325"/>
          </a:xfrm>
          <a:prstGeom prst="rect">
            <a:avLst/>
          </a:prstGeo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xmlns="" id="{7B1333C3-2C9C-5740-A5C6-80DE5D68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sz="3200" dirty="0">
                <a:latin typeface="Avenir Light" panose="020B0402020203020204" pitchFamily="34" charset="77"/>
              </a:rPr>
              <a:t>Taller Finanzas Personales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xmlns="" id="{5C5A0E47-E4DE-D34B-8DDA-732E0D8FB9C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7477594"/>
              </p:ext>
            </p:extLst>
          </p:nvPr>
        </p:nvGraphicFramePr>
        <p:xfrm>
          <a:off x="0" y="1436688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4319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1401CAEF-BBF1-4249-9613-5345E49E1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145" y="2541654"/>
            <a:ext cx="3469710" cy="346971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Imagen 6" descr="Documento1 - Word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5" t="54072" r="34507" b="4527"/>
          <a:stretch/>
        </p:blipFill>
        <p:spPr>
          <a:xfrm>
            <a:off x="7856113" y="411479"/>
            <a:ext cx="1219395" cy="1078245"/>
          </a:xfrm>
          <a:prstGeom prst="rect">
            <a:avLst/>
          </a:prstGeom>
        </p:spPr>
      </p:pic>
      <p:pic>
        <p:nvPicPr>
          <p:cNvPr id="8" name="pasted-image.pdf"/>
          <p:cNvPicPr/>
          <p:nvPr/>
        </p:nvPicPr>
        <p:blipFill>
          <a:blip r:embed="rId4"/>
          <a:stretch>
            <a:fillRect/>
          </a:stretch>
        </p:blipFill>
        <p:spPr>
          <a:xfrm>
            <a:off x="162761" y="6544524"/>
            <a:ext cx="1007268" cy="2315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Llamada de nube 9">
            <a:extLst>
              <a:ext uri="{FF2B5EF4-FFF2-40B4-BE49-F238E27FC236}">
                <a16:creationId xmlns:a16="http://schemas.microsoft.com/office/drawing/2014/main" xmlns="" id="{8AA22D8F-917E-AB46-AC61-F647CA2F604A}"/>
              </a:ext>
            </a:extLst>
          </p:cNvPr>
          <p:cNvSpPr/>
          <p:nvPr/>
        </p:nvSpPr>
        <p:spPr>
          <a:xfrm>
            <a:off x="1170029" y="1351938"/>
            <a:ext cx="3063787" cy="1939276"/>
          </a:xfrm>
          <a:prstGeom prst="cloudCallout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2400" dirty="0"/>
              <a:t>¿Cómo usar nuestros  Ingresos?</a:t>
            </a:r>
          </a:p>
        </p:txBody>
      </p:sp>
      <p:sp>
        <p:nvSpPr>
          <p:cNvPr id="2" name="Circular 1">
            <a:extLst>
              <a:ext uri="{FF2B5EF4-FFF2-40B4-BE49-F238E27FC236}">
                <a16:creationId xmlns:a16="http://schemas.microsoft.com/office/drawing/2014/main" xmlns="" id="{4E434691-484F-6A42-93A1-084157964891}"/>
              </a:ext>
            </a:extLst>
          </p:cNvPr>
          <p:cNvSpPr/>
          <p:nvPr/>
        </p:nvSpPr>
        <p:spPr>
          <a:xfrm rot="2001663">
            <a:off x="3427956" y="4594535"/>
            <a:ext cx="713984" cy="626302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>
              <a:solidFill>
                <a:schemeClr val="tx1"/>
              </a:solidFill>
            </a:endParaRPr>
          </a:p>
        </p:txBody>
      </p:sp>
      <p:sp>
        <p:nvSpPr>
          <p:cNvPr id="9" name="Circular 8">
            <a:extLst>
              <a:ext uri="{FF2B5EF4-FFF2-40B4-BE49-F238E27FC236}">
                <a16:creationId xmlns:a16="http://schemas.microsoft.com/office/drawing/2014/main" xmlns="" id="{C7E5DA31-E254-9C4F-A90F-0950F70CA6B8}"/>
              </a:ext>
            </a:extLst>
          </p:cNvPr>
          <p:cNvSpPr/>
          <p:nvPr/>
        </p:nvSpPr>
        <p:spPr>
          <a:xfrm rot="12322962">
            <a:off x="4832525" y="3908002"/>
            <a:ext cx="713984" cy="626302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>
              <a:solidFill>
                <a:schemeClr val="tx1"/>
              </a:solidFill>
            </a:endParaRPr>
          </a:p>
        </p:txBody>
      </p:sp>
      <p:sp>
        <p:nvSpPr>
          <p:cNvPr id="11" name="Circular 10">
            <a:extLst>
              <a:ext uri="{FF2B5EF4-FFF2-40B4-BE49-F238E27FC236}">
                <a16:creationId xmlns:a16="http://schemas.microsoft.com/office/drawing/2014/main" xmlns="" id="{405CD805-A238-964C-888E-5E2EFC89A617}"/>
              </a:ext>
            </a:extLst>
          </p:cNvPr>
          <p:cNvSpPr/>
          <p:nvPr/>
        </p:nvSpPr>
        <p:spPr>
          <a:xfrm rot="1158619">
            <a:off x="3689418" y="2901728"/>
            <a:ext cx="940748" cy="780488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>
              <a:solidFill>
                <a:schemeClr val="tx1"/>
              </a:solidFill>
            </a:endParaRPr>
          </a:p>
        </p:txBody>
      </p:sp>
      <p:sp>
        <p:nvSpPr>
          <p:cNvPr id="12" name="Circular 11">
            <a:extLst>
              <a:ext uri="{FF2B5EF4-FFF2-40B4-BE49-F238E27FC236}">
                <a16:creationId xmlns:a16="http://schemas.microsoft.com/office/drawing/2014/main" xmlns="" id="{A50C5997-4411-B642-9F8E-864F4E7ACFA1}"/>
              </a:ext>
            </a:extLst>
          </p:cNvPr>
          <p:cNvSpPr/>
          <p:nvPr/>
        </p:nvSpPr>
        <p:spPr>
          <a:xfrm rot="16200000">
            <a:off x="5152188" y="4994639"/>
            <a:ext cx="1373663" cy="1626594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869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 dirty="0">
                <a:latin typeface="Avenir Light" panose="020B0402020203020204" pitchFamily="34" charset="77"/>
              </a:rPr>
              <a:t>Uso de Nuestros Ingresos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0BFD5D7B-E74D-0347-A5F0-70B69A1C04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044994"/>
              </p:ext>
            </p:extLst>
          </p:nvPr>
        </p:nvGraphicFramePr>
        <p:xfrm>
          <a:off x="2971800" y="792080"/>
          <a:ext cx="5715000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4E27DBC-98C8-1442-9881-A7567A166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130554"/>
            <a:ext cx="2248421" cy="4243615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s-US" sz="1600" dirty="0">
                <a:latin typeface="Avenir Book" panose="02000503020000020003" pitchFamily="2" charset="0"/>
              </a:rPr>
              <a:t>El uso de nuestros ingresos debe estar simpre alineado con la Calidad de Vida que hemos determinado que con ello es posible disfrutar</a:t>
            </a:r>
          </a:p>
        </p:txBody>
      </p:sp>
    </p:spTree>
    <p:extLst>
      <p:ext uri="{BB962C8B-B14F-4D97-AF65-F5344CB8AC3E}">
        <p14:creationId xmlns:p14="http://schemas.microsoft.com/office/powerpoint/2010/main" val="1171014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298526" cy="1261872"/>
          </a:xfrm>
        </p:spPr>
        <p:txBody>
          <a:bodyPr anchor="ctr"/>
          <a:lstStyle/>
          <a:p>
            <a:r>
              <a:rPr lang="es-ES" sz="2000" dirty="0"/>
              <a:t>Ahorrar, Invertir… ¿Cuánto? ¿Cuánto?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199FC509-E291-A743-B808-96DADC0B6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802477"/>
              </p:ext>
            </p:extLst>
          </p:nvPr>
        </p:nvGraphicFramePr>
        <p:xfrm>
          <a:off x="2971800" y="792080"/>
          <a:ext cx="5715000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740812C-D98F-D94E-ABA1-835D86192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053952"/>
            <a:ext cx="2298525" cy="4320217"/>
          </a:xfrm>
        </p:spPr>
        <p:txBody>
          <a:bodyPr anchor="ctr">
            <a:normAutofit fontScale="92500"/>
          </a:bodyPr>
          <a:lstStyle/>
          <a:p>
            <a:r>
              <a:rPr lang="es-US" sz="1600" dirty="0">
                <a:latin typeface="Avenir Light" panose="020B0402020203020204" pitchFamily="34" charset="77"/>
              </a:rPr>
              <a:t>Es muy importante tener una base para determinar cuánto y cuándo debemos estar generando ingresos suficientes para </a:t>
            </a:r>
            <a:r>
              <a:rPr lang="es-US" sz="1600" b="1" i="1" dirty="0">
                <a:latin typeface="Avenir Light" panose="020B0402020203020204" pitchFamily="34" charset="77"/>
              </a:rPr>
              <a:t>ahorrar</a:t>
            </a:r>
            <a:r>
              <a:rPr lang="es-US" sz="1600" dirty="0">
                <a:latin typeface="Avenir Light" panose="020B0402020203020204" pitchFamily="34" charset="77"/>
              </a:rPr>
              <a:t> e </a:t>
            </a:r>
            <a:r>
              <a:rPr lang="es-US" sz="1600" b="1" i="1" dirty="0">
                <a:latin typeface="Avenir Light" panose="020B0402020203020204" pitchFamily="34" charset="77"/>
              </a:rPr>
              <a:t>invertir.  </a:t>
            </a:r>
          </a:p>
          <a:p>
            <a:endParaRPr lang="es-US" sz="1600" dirty="0">
              <a:latin typeface="Avenir Light" panose="020B0402020203020204" pitchFamily="34" charset="77"/>
            </a:endParaRPr>
          </a:p>
          <a:p>
            <a:r>
              <a:rPr lang="es-US" sz="1600" dirty="0">
                <a:latin typeface="Avenir Light" panose="020B0402020203020204" pitchFamily="34" charset="77"/>
              </a:rPr>
              <a:t>El mayor descuido de las finanzas personales es dejar estancado los ingresos, cuando éstos son los que debemos ir aumentando a medida que nuestra carrera se desarrolla</a:t>
            </a:r>
          </a:p>
        </p:txBody>
      </p:sp>
    </p:spTree>
    <p:extLst>
      <p:ext uri="{BB962C8B-B14F-4D97-AF65-F5344CB8AC3E}">
        <p14:creationId xmlns:p14="http://schemas.microsoft.com/office/powerpoint/2010/main" val="315708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Documento1 - Word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5" t="54072" r="34507" b="4527"/>
          <a:stretch/>
        </p:blipFill>
        <p:spPr>
          <a:xfrm>
            <a:off x="7999980" y="383617"/>
            <a:ext cx="1144020" cy="1078245"/>
          </a:xfrm>
          <a:prstGeom prst="rect">
            <a:avLst/>
          </a:prstGeom>
        </p:spPr>
      </p:pic>
      <p:pic>
        <p:nvPicPr>
          <p:cNvPr id="10" name="pasted-image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162761" y="6544524"/>
            <a:ext cx="1007268" cy="23159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89"/>
          <p:cNvSpPr/>
          <p:nvPr/>
        </p:nvSpPr>
        <p:spPr>
          <a:xfrm>
            <a:off x="2067200" y="569597"/>
            <a:ext cx="4681026" cy="70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defRPr sz="4750" i="1">
                <a:solidFill>
                  <a:srgbClr val="F4505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 algn="ctr" defTabSz="1300460">
              <a:spcBef>
                <a:spcPct val="0"/>
              </a:spcBef>
              <a:defRPr sz="1800" i="0">
                <a:solidFill>
                  <a:srgbClr val="000000"/>
                </a:solidFill>
              </a:defRPr>
            </a:pPr>
            <a:r>
              <a:rPr lang="es-ES" sz="3600" b="1" i="0" spc="-142" dirty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Financiar….¿Cuándo?</a:t>
            </a:r>
            <a:endParaRPr sz="3600" b="1" i="0" spc="-142" dirty="0">
              <a:solidFill>
                <a:schemeClr val="accent3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38A56CC5-1F7F-3C46-B95C-3CE161256E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2464586"/>
              </p:ext>
            </p:extLst>
          </p:nvPr>
        </p:nvGraphicFramePr>
        <p:xfrm>
          <a:off x="666395" y="1166057"/>
          <a:ext cx="7662930" cy="5211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51316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s-ES" sz="2000" dirty="0"/>
              <a:t>Uso de Nuestros Ingresos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15929FE1-F19F-C04E-8185-9680FA1A5B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141343"/>
              </p:ext>
            </p:extLst>
          </p:nvPr>
        </p:nvGraphicFramePr>
        <p:xfrm>
          <a:off x="2971800" y="792163"/>
          <a:ext cx="57150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Marcador de texto 7">
            <a:extLst>
              <a:ext uri="{FF2B5EF4-FFF2-40B4-BE49-F238E27FC236}">
                <a16:creationId xmlns:a16="http://schemas.microsoft.com/office/drawing/2014/main" xmlns="" id="{915F9A8F-1A9E-2B4F-BACC-6616E812E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130554"/>
            <a:ext cx="2260947" cy="4243615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s-ES" dirty="0">
                <a:latin typeface="Avenir Light" panose="020B0402020203020204" pitchFamily="34" charset="77"/>
              </a:rPr>
              <a:t>¿En verdad estoy claro de equilibrar las actividades de  Gastar, Ahorrar e Invertir como algo imprescindible  para sostener mi calidad de vida y alcanzar la Libertad Financiera?</a:t>
            </a:r>
            <a:endParaRPr lang="es-US" dirty="0">
              <a:latin typeface="Avenir Light" panose="020B0402020203020204" pitchFamily="34" charset="77"/>
            </a:endParaRP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99747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>
                <a:latin typeface="Avenir Light" panose="020B0402020203020204" pitchFamily="34" charset="77"/>
              </a:rPr>
              <a:t>Ejercicio (continuación)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5F61DDA0-847C-4847-B70C-B490AA001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39431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0563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92AF1D65-925D-3B42-BAEC-251B13867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848830"/>
          </a:xfrm>
        </p:spPr>
        <p:txBody>
          <a:bodyPr anchor="ctr"/>
          <a:lstStyle/>
          <a:p>
            <a:r>
              <a:rPr lang="es-US" sz="2000" dirty="0"/>
              <a:t>Presupuesto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E151F52B-42EB-5A42-BBF6-0E0676EA8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127715"/>
              </p:ext>
            </p:extLst>
          </p:nvPr>
        </p:nvGraphicFramePr>
        <p:xfrm>
          <a:off x="2971800" y="792163"/>
          <a:ext cx="57150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arcador de texto 5">
            <a:extLst>
              <a:ext uri="{FF2B5EF4-FFF2-40B4-BE49-F238E27FC236}">
                <a16:creationId xmlns:a16="http://schemas.microsoft.com/office/drawing/2014/main" xmlns="" id="{28837494-2ACB-BB43-A4A8-6CE789C9E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15442"/>
            <a:ext cx="2311051" cy="495872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sz="1600" dirty="0">
                <a:latin typeface="Avenir Light" panose="020B0402020203020204" pitchFamily="34" charset="77"/>
              </a:rPr>
              <a:t>Un presupuesto es necesario para manejar  nuestros ingresos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US" sz="1600" dirty="0">
              <a:latin typeface="Avenir Light" panose="020B0402020203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sz="1600" dirty="0">
                <a:latin typeface="Avenir Light" panose="020B0402020203020204" pitchFamily="34" charset="77"/>
              </a:rPr>
              <a:t>Analicemos cuántas y cuáles fuentes de ingresos tenemos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US" sz="1600" dirty="0">
              <a:latin typeface="Avenir Light" panose="020B0402020203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sz="1600" dirty="0">
                <a:latin typeface="Avenir Light" panose="020B0402020203020204" pitchFamily="34" charset="77"/>
              </a:rPr>
              <a:t>Analicemos la frecuencia de nuestros gastos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US" sz="1600" dirty="0">
              <a:latin typeface="Avenir Light" panose="020B0402020203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sz="1600" dirty="0">
                <a:latin typeface="Avenir Light" panose="020B0402020203020204" pitchFamily="34" charset="77"/>
              </a:rPr>
              <a:t>Analicemos el destino propuesto para nuestros ahorros</a:t>
            </a:r>
          </a:p>
        </p:txBody>
      </p:sp>
    </p:spTree>
    <p:extLst>
      <p:ext uri="{BB962C8B-B14F-4D97-AF65-F5344CB8AC3E}">
        <p14:creationId xmlns:p14="http://schemas.microsoft.com/office/powerpoint/2010/main" val="414755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Documento1 - Word">
            <a:extLst>
              <a:ext uri="{FF2B5EF4-FFF2-40B4-BE49-F238E27FC236}">
                <a16:creationId xmlns:a16="http://schemas.microsoft.com/office/drawing/2014/main" xmlns="" id="{3CDDFF21-59DF-B747-A732-9CCBAE0BDBD4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5" t="54072" r="34507" b="4527"/>
          <a:stretch/>
        </p:blipFill>
        <p:spPr>
          <a:xfrm>
            <a:off x="7052153" y="474793"/>
            <a:ext cx="1634646" cy="1266325"/>
          </a:xfrm>
          <a:prstGeom prst="rect">
            <a:avLst/>
          </a:prstGeo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xmlns="" id="{7B1333C3-2C9C-5740-A5C6-80DE5D68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sz="3200" dirty="0">
                <a:latin typeface="Avenir Light" panose="020B0402020203020204" pitchFamily="34" charset="77"/>
              </a:rPr>
              <a:t>Taller Finanzas Personales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xmlns="" id="{5C5A0E47-E4DE-D34B-8DDA-732E0D8FB9C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24163516"/>
              </p:ext>
            </p:extLst>
          </p:nvPr>
        </p:nvGraphicFramePr>
        <p:xfrm>
          <a:off x="0" y="1436688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3037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0BB4E55A-0D27-E845-B19D-8565B55C9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s-US" sz="2000" dirty="0"/>
              <a:t>Cuidado en el Presupuesto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0D654156-A4CE-3248-9C14-AB9157CF6A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787663"/>
              </p:ext>
            </p:extLst>
          </p:nvPr>
        </p:nvGraphicFramePr>
        <p:xfrm>
          <a:off x="2971800" y="792163"/>
          <a:ext cx="57150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BFDBF0D-7F6D-704A-B204-058DB91C7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US" sz="1600" dirty="0">
                <a:latin typeface="Avenir Light" panose="020B0402020203020204" pitchFamily="34" charset="77"/>
              </a:rPr>
              <a:t>Al hacer un presupuesto deben cuidarse aqullos gastos que no suelen presentarse con frecuencia</a:t>
            </a:r>
          </a:p>
          <a:p>
            <a:endParaRPr lang="es-US" sz="1600" dirty="0">
              <a:latin typeface="Avenir Light" panose="020B0402020203020204" pitchFamily="34" charset="77"/>
            </a:endParaRPr>
          </a:p>
          <a:p>
            <a:r>
              <a:rPr lang="es-US" sz="1600" dirty="0">
                <a:latin typeface="Avenir Light" panose="020B0402020203020204" pitchFamily="34" charset="77"/>
              </a:rPr>
              <a:t>Estos gastos debemos incluirlos en nuestros gastos mensuales</a:t>
            </a:r>
          </a:p>
          <a:p>
            <a:endParaRPr lang="es-US" sz="1600" dirty="0">
              <a:latin typeface="Avenir Light" panose="020B0402020203020204" pitchFamily="34" charset="77"/>
            </a:endParaRPr>
          </a:p>
          <a:p>
            <a:r>
              <a:rPr lang="es-US" sz="1600" dirty="0">
                <a:latin typeface="Avenir Light" panose="020B0402020203020204" pitchFamily="34" charset="77"/>
              </a:rPr>
              <a:t>Esto evitará generar mayores gastos al momento de pagarlos</a:t>
            </a:r>
          </a:p>
        </p:txBody>
      </p:sp>
    </p:spTree>
    <p:extLst>
      <p:ext uri="{BB962C8B-B14F-4D97-AF65-F5344CB8AC3E}">
        <p14:creationId xmlns:p14="http://schemas.microsoft.com/office/powerpoint/2010/main" val="1224124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>
            <a:extLst>
              <a:ext uri="{FF2B5EF4-FFF2-40B4-BE49-F238E27FC236}">
                <a16:creationId xmlns:a16="http://schemas.microsoft.com/office/drawing/2014/main" xmlns="" id="{B4C1A7C2-CCC1-5846-8C74-E2CCC78A70B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980664"/>
              </p:ext>
            </p:extLst>
          </p:nvPr>
        </p:nvGraphicFramePr>
        <p:xfrm>
          <a:off x="313151" y="626301"/>
          <a:ext cx="8229600" cy="5862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7308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469F55B6-6FAE-F04F-AD94-89DE93DCD4BF}"/>
              </a:ext>
            </a:extLst>
          </p:cNvPr>
          <p:cNvGrpSpPr/>
          <p:nvPr/>
        </p:nvGrpSpPr>
        <p:grpSpPr>
          <a:xfrm>
            <a:off x="2204124" y="1098538"/>
            <a:ext cx="4735752" cy="5344635"/>
            <a:chOff x="2204124" y="1098538"/>
            <a:chExt cx="4735752" cy="5344635"/>
          </a:xfrm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xmlns="" id="{2F34BB83-78CA-BE4C-BB71-B5B571641A0E}"/>
                </a:ext>
              </a:extLst>
            </p:cNvPr>
            <p:cNvSpPr/>
            <p:nvPr/>
          </p:nvSpPr>
          <p:spPr>
            <a:xfrm>
              <a:off x="2383406" y="1284586"/>
              <a:ext cx="4363657" cy="1515440"/>
            </a:xfrm>
            <a:prstGeom prst="ellipse">
              <a:avLst/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50000"/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50000"/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lecha abajo 6">
              <a:extLst>
                <a:ext uri="{FF2B5EF4-FFF2-40B4-BE49-F238E27FC236}">
                  <a16:creationId xmlns:a16="http://schemas.microsoft.com/office/drawing/2014/main" xmlns="" id="{E58E9AC8-B1EA-8B45-8478-941DFF5465A6}"/>
                </a:ext>
              </a:extLst>
            </p:cNvPr>
            <p:cNvSpPr/>
            <p:nvPr/>
          </p:nvSpPr>
          <p:spPr>
            <a:xfrm>
              <a:off x="4149165" y="4995386"/>
              <a:ext cx="845670" cy="541228"/>
            </a:xfrm>
            <a:prstGeom prst="downArrow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xmlns="" id="{08884DE0-CF23-7A40-B0C8-0F6ADBB564F7}"/>
                </a:ext>
              </a:extLst>
            </p:cNvPr>
            <p:cNvSpPr/>
            <p:nvPr/>
          </p:nvSpPr>
          <p:spPr>
            <a:xfrm>
              <a:off x="2542392" y="5428369"/>
              <a:ext cx="4059216" cy="1014804"/>
            </a:xfrm>
            <a:custGeom>
              <a:avLst/>
              <a:gdLst>
                <a:gd name="connsiteX0" fmla="*/ 0 w 4059216"/>
                <a:gd name="connsiteY0" fmla="*/ 0 h 1014804"/>
                <a:gd name="connsiteX1" fmla="*/ 4059216 w 4059216"/>
                <a:gd name="connsiteY1" fmla="*/ 0 h 1014804"/>
                <a:gd name="connsiteX2" fmla="*/ 4059216 w 4059216"/>
                <a:gd name="connsiteY2" fmla="*/ 1014804 h 1014804"/>
                <a:gd name="connsiteX3" fmla="*/ 0 w 4059216"/>
                <a:gd name="connsiteY3" fmla="*/ 1014804 h 1014804"/>
                <a:gd name="connsiteX4" fmla="*/ 0 w 4059216"/>
                <a:gd name="connsiteY4" fmla="*/ 0 h 1014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9216" h="1014804">
                  <a:moveTo>
                    <a:pt x="0" y="0"/>
                  </a:moveTo>
                  <a:lnTo>
                    <a:pt x="4059216" y="0"/>
                  </a:lnTo>
                  <a:lnTo>
                    <a:pt x="4059216" y="1014804"/>
                  </a:lnTo>
                  <a:lnTo>
                    <a:pt x="0" y="10148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US" sz="1900" b="0" i="0" kern="1200">
                  <a:latin typeface="Avenir Light" panose="020B0402020203020204" pitchFamily="34" charset="77"/>
                </a:rPr>
                <a:t>www.comunidad.fundapec.edu.do</a:t>
              </a: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xmlns="" id="{CAAF06A9-D592-684D-8B0E-CF0013368CAD}"/>
                </a:ext>
              </a:extLst>
            </p:cNvPr>
            <p:cNvSpPr/>
            <p:nvPr/>
          </p:nvSpPr>
          <p:spPr>
            <a:xfrm>
              <a:off x="3969882" y="2917067"/>
              <a:ext cx="1522206" cy="1522206"/>
            </a:xfrm>
            <a:custGeom>
              <a:avLst/>
              <a:gdLst>
                <a:gd name="connsiteX0" fmla="*/ 0 w 1522206"/>
                <a:gd name="connsiteY0" fmla="*/ 761103 h 1522206"/>
                <a:gd name="connsiteX1" fmla="*/ 761103 w 1522206"/>
                <a:gd name="connsiteY1" fmla="*/ 0 h 1522206"/>
                <a:gd name="connsiteX2" fmla="*/ 1522206 w 1522206"/>
                <a:gd name="connsiteY2" fmla="*/ 761103 h 1522206"/>
                <a:gd name="connsiteX3" fmla="*/ 761103 w 1522206"/>
                <a:gd name="connsiteY3" fmla="*/ 1522206 h 1522206"/>
                <a:gd name="connsiteX4" fmla="*/ 0 w 1522206"/>
                <a:gd name="connsiteY4" fmla="*/ 761103 h 152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206" h="1522206">
                  <a:moveTo>
                    <a:pt x="0" y="761103"/>
                  </a:moveTo>
                  <a:cubicBezTo>
                    <a:pt x="0" y="340757"/>
                    <a:pt x="340757" y="0"/>
                    <a:pt x="761103" y="0"/>
                  </a:cubicBezTo>
                  <a:cubicBezTo>
                    <a:pt x="1181449" y="0"/>
                    <a:pt x="1522206" y="340757"/>
                    <a:pt x="1522206" y="761103"/>
                  </a:cubicBezTo>
                  <a:cubicBezTo>
                    <a:pt x="1522206" y="1181449"/>
                    <a:pt x="1181449" y="1522206"/>
                    <a:pt x="761103" y="1522206"/>
                  </a:cubicBezTo>
                  <a:cubicBezTo>
                    <a:pt x="340757" y="1522206"/>
                    <a:pt x="0" y="1181449"/>
                    <a:pt x="0" y="761103"/>
                  </a:cubicBezTo>
                  <a:close/>
                </a:path>
              </a:pathLst>
            </a:custGeom>
          </p:spPr>
          <p:style>
            <a:lnRef idx="3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9432" tIns="239432" rIns="239432" bIns="239432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US" sz="1300" b="0" i="0" kern="1200">
                  <a:latin typeface="Avenir Light" panose="020B0402020203020204" pitchFamily="34" charset="77"/>
                </a:rPr>
                <a:t>¿Consultas, Sugerencias?</a:t>
              </a: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xmlns="" id="{943B4BAB-4E98-D744-9417-70D073E9A542}"/>
                </a:ext>
              </a:extLst>
            </p:cNvPr>
            <p:cNvSpPr/>
            <p:nvPr/>
          </p:nvSpPr>
          <p:spPr>
            <a:xfrm>
              <a:off x="2880659" y="1775074"/>
              <a:ext cx="1522206" cy="1522206"/>
            </a:xfrm>
            <a:custGeom>
              <a:avLst/>
              <a:gdLst>
                <a:gd name="connsiteX0" fmla="*/ 0 w 1522206"/>
                <a:gd name="connsiteY0" fmla="*/ 761103 h 1522206"/>
                <a:gd name="connsiteX1" fmla="*/ 761103 w 1522206"/>
                <a:gd name="connsiteY1" fmla="*/ 0 h 1522206"/>
                <a:gd name="connsiteX2" fmla="*/ 1522206 w 1522206"/>
                <a:gd name="connsiteY2" fmla="*/ 761103 h 1522206"/>
                <a:gd name="connsiteX3" fmla="*/ 761103 w 1522206"/>
                <a:gd name="connsiteY3" fmla="*/ 1522206 h 1522206"/>
                <a:gd name="connsiteX4" fmla="*/ 0 w 1522206"/>
                <a:gd name="connsiteY4" fmla="*/ 761103 h 152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206" h="1522206">
                  <a:moveTo>
                    <a:pt x="0" y="761103"/>
                  </a:moveTo>
                  <a:cubicBezTo>
                    <a:pt x="0" y="340757"/>
                    <a:pt x="340757" y="0"/>
                    <a:pt x="761103" y="0"/>
                  </a:cubicBezTo>
                  <a:cubicBezTo>
                    <a:pt x="1181449" y="0"/>
                    <a:pt x="1522206" y="340757"/>
                    <a:pt x="1522206" y="761103"/>
                  </a:cubicBezTo>
                  <a:cubicBezTo>
                    <a:pt x="1522206" y="1181449"/>
                    <a:pt x="1181449" y="1522206"/>
                    <a:pt x="761103" y="1522206"/>
                  </a:cubicBezTo>
                  <a:cubicBezTo>
                    <a:pt x="340757" y="1522206"/>
                    <a:pt x="0" y="1181449"/>
                    <a:pt x="0" y="761103"/>
                  </a:cubicBezTo>
                  <a:close/>
                </a:path>
              </a:pathLst>
            </a:custGeom>
          </p:spPr>
          <p:style>
            <a:lnRef idx="3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9432" tIns="239432" rIns="239432" bIns="239432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US" sz="1300" b="0" i="0" kern="1200">
                  <a:latin typeface="Avenir Light" panose="020B0402020203020204" pitchFamily="34" charset="77"/>
                </a:rPr>
                <a:t>¿Comentarios e Inquietudes?</a:t>
              </a: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xmlns="" id="{00D08FDD-226C-7747-86A6-12BE42F5DF3A}"/>
                </a:ext>
              </a:extLst>
            </p:cNvPr>
            <p:cNvSpPr/>
            <p:nvPr/>
          </p:nvSpPr>
          <p:spPr>
            <a:xfrm>
              <a:off x="4436692" y="1407039"/>
              <a:ext cx="1522206" cy="1522206"/>
            </a:xfrm>
            <a:custGeom>
              <a:avLst/>
              <a:gdLst>
                <a:gd name="connsiteX0" fmla="*/ 0 w 1522206"/>
                <a:gd name="connsiteY0" fmla="*/ 761103 h 1522206"/>
                <a:gd name="connsiteX1" fmla="*/ 761103 w 1522206"/>
                <a:gd name="connsiteY1" fmla="*/ 0 h 1522206"/>
                <a:gd name="connsiteX2" fmla="*/ 1522206 w 1522206"/>
                <a:gd name="connsiteY2" fmla="*/ 761103 h 1522206"/>
                <a:gd name="connsiteX3" fmla="*/ 761103 w 1522206"/>
                <a:gd name="connsiteY3" fmla="*/ 1522206 h 1522206"/>
                <a:gd name="connsiteX4" fmla="*/ 0 w 1522206"/>
                <a:gd name="connsiteY4" fmla="*/ 761103 h 152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206" h="1522206">
                  <a:moveTo>
                    <a:pt x="0" y="761103"/>
                  </a:moveTo>
                  <a:cubicBezTo>
                    <a:pt x="0" y="340757"/>
                    <a:pt x="340757" y="0"/>
                    <a:pt x="761103" y="0"/>
                  </a:cubicBezTo>
                  <a:cubicBezTo>
                    <a:pt x="1181449" y="0"/>
                    <a:pt x="1522206" y="340757"/>
                    <a:pt x="1522206" y="761103"/>
                  </a:cubicBezTo>
                  <a:cubicBezTo>
                    <a:pt x="1522206" y="1181449"/>
                    <a:pt x="1181449" y="1522206"/>
                    <a:pt x="761103" y="1522206"/>
                  </a:cubicBezTo>
                  <a:cubicBezTo>
                    <a:pt x="340757" y="1522206"/>
                    <a:pt x="0" y="1181449"/>
                    <a:pt x="0" y="761103"/>
                  </a:cubicBezTo>
                  <a:close/>
                </a:path>
              </a:pathLst>
            </a:custGeom>
          </p:spPr>
          <p:style>
            <a:lnRef idx="3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9432" tIns="239432" rIns="239432" bIns="239432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US" sz="1300" b="0" i="0" kern="1200">
                  <a:latin typeface="Avenir Light" panose="020B0402020203020204" pitchFamily="34" charset="77"/>
                </a:rPr>
                <a:t>¿Preguntas?</a:t>
              </a:r>
            </a:p>
          </p:txBody>
        </p:sp>
        <p:sp>
          <p:nvSpPr>
            <p:cNvPr id="12" name="Forma 11">
              <a:extLst>
                <a:ext uri="{FF2B5EF4-FFF2-40B4-BE49-F238E27FC236}">
                  <a16:creationId xmlns:a16="http://schemas.microsoft.com/office/drawing/2014/main" xmlns="" id="{756AB352-C872-F249-B1D4-32C8D6DA925A}"/>
                </a:ext>
              </a:extLst>
            </p:cNvPr>
            <p:cNvSpPr/>
            <p:nvPr/>
          </p:nvSpPr>
          <p:spPr>
            <a:xfrm>
              <a:off x="2204124" y="1098538"/>
              <a:ext cx="4735752" cy="3788601"/>
            </a:xfrm>
            <a:prstGeom prst="funnel">
              <a:avLst/>
            </a:prstGeom>
          </p:spPr>
          <p:style>
            <a:lnRef idx="1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alpha val="4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alpha val="4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065818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Documento1 - Word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5" t="54072" r="34507" b="4527"/>
          <a:stretch/>
        </p:blipFill>
        <p:spPr>
          <a:xfrm>
            <a:off x="3163934" y="555061"/>
            <a:ext cx="2838153" cy="2109845"/>
          </a:xfrm>
          <a:prstGeom prst="rect">
            <a:avLst/>
          </a:prstGeom>
        </p:spPr>
      </p:pic>
      <p:pic>
        <p:nvPicPr>
          <p:cNvPr id="12" name="pasted-image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3192385" y="6217732"/>
            <a:ext cx="2727182" cy="421356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96211"/>
            <a:ext cx="7848600" cy="1324606"/>
          </a:xfrm>
        </p:spPr>
        <p:txBody>
          <a:bodyPr/>
          <a:lstStyle/>
          <a:p>
            <a:pPr algn="ctr"/>
            <a:r>
              <a:rPr lang="es-ES" sz="4000" dirty="0">
                <a:latin typeface="Avenir Light" panose="020B0402020203020204" pitchFamily="34" charset="77"/>
              </a:rPr>
              <a:t>Finanzas personales </a:t>
            </a:r>
            <a:br>
              <a:rPr lang="es-ES" sz="4000" dirty="0">
                <a:latin typeface="Avenir Light" panose="020B0402020203020204" pitchFamily="34" charset="77"/>
              </a:rPr>
            </a:br>
            <a:r>
              <a:rPr lang="es-ES" sz="3200" dirty="0">
                <a:latin typeface="Avenir Light" panose="020B0402020203020204" pitchFamily="34" charset="77"/>
              </a:rPr>
              <a:t>para universitarios</a:t>
            </a:r>
          </a:p>
        </p:txBody>
      </p:sp>
    </p:spTree>
    <p:extLst>
      <p:ext uri="{BB962C8B-B14F-4D97-AF65-F5344CB8AC3E}">
        <p14:creationId xmlns:p14="http://schemas.microsoft.com/office/powerpoint/2010/main" val="251885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68033E63-49B3-9943-8D18-0E49DC96F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colorTemperature colorTemp="53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81660" y="2585931"/>
            <a:ext cx="3796170" cy="379617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7" name="Imagen 6" descr="Documento1 - Word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5" t="54072" r="34507" b="4527"/>
          <a:stretch/>
        </p:blipFill>
        <p:spPr>
          <a:xfrm>
            <a:off x="7856113" y="411479"/>
            <a:ext cx="1219395" cy="1078245"/>
          </a:xfrm>
          <a:prstGeom prst="rect">
            <a:avLst/>
          </a:prstGeom>
        </p:spPr>
      </p:pic>
      <p:pic>
        <p:nvPicPr>
          <p:cNvPr id="8" name="pasted-image.pdf"/>
          <p:cNvPicPr/>
          <p:nvPr/>
        </p:nvPicPr>
        <p:blipFill>
          <a:blip r:embed="rId5"/>
          <a:stretch>
            <a:fillRect/>
          </a:stretch>
        </p:blipFill>
        <p:spPr>
          <a:xfrm>
            <a:off x="162761" y="6544524"/>
            <a:ext cx="1007268" cy="2315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Llamada de nube 9">
            <a:extLst>
              <a:ext uri="{FF2B5EF4-FFF2-40B4-BE49-F238E27FC236}">
                <a16:creationId xmlns:a16="http://schemas.microsoft.com/office/drawing/2014/main" xmlns="" id="{8AA22D8F-917E-AB46-AC61-F647CA2F604A}"/>
              </a:ext>
            </a:extLst>
          </p:cNvPr>
          <p:cNvSpPr/>
          <p:nvPr/>
        </p:nvSpPr>
        <p:spPr>
          <a:xfrm>
            <a:off x="1170029" y="1351938"/>
            <a:ext cx="3226607" cy="2077062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2400" dirty="0">
                <a:latin typeface="Avenir Light" panose="020B0402020203020204" pitchFamily="34" charset="77"/>
              </a:rPr>
              <a:t>¿Libertad Financiera?</a:t>
            </a:r>
          </a:p>
        </p:txBody>
      </p:sp>
    </p:spTree>
    <p:extLst>
      <p:ext uri="{BB962C8B-B14F-4D97-AF65-F5344CB8AC3E}">
        <p14:creationId xmlns:p14="http://schemas.microsoft.com/office/powerpoint/2010/main" val="269425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latin typeface="Avenir Light" panose="020B0402020203020204" pitchFamily="34" charset="77"/>
              </a:rPr>
              <a:t>Libertad Financiera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xmlns="" id="{22CCE009-4991-D143-8036-E4801DD9C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236513"/>
              </p:ext>
            </p:extLst>
          </p:nvPr>
        </p:nvGraphicFramePr>
        <p:xfrm>
          <a:off x="457200" y="1600200"/>
          <a:ext cx="8229600" cy="4734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33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286000" cy="1261872"/>
          </a:xfrm>
        </p:spPr>
        <p:txBody>
          <a:bodyPr anchor="t"/>
          <a:lstStyle/>
          <a:p>
            <a:r>
              <a:rPr lang="es-ES" b="1" dirty="0">
                <a:latin typeface="Avenir Light" panose="020B0402020203020204" pitchFamily="34" charset="77"/>
              </a:rPr>
              <a:t>Calidad de Vida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313EC97B-78AE-2E4F-9A04-5275CFC85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990420"/>
              </p:ext>
            </p:extLst>
          </p:nvPr>
        </p:nvGraphicFramePr>
        <p:xfrm>
          <a:off x="2971800" y="792080"/>
          <a:ext cx="5715000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4DF8734-8396-4D4A-9A6F-0BC6D8990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>
                <a:latin typeface="Avenir Light" panose="020B0402020203020204" pitchFamily="34" charset="77"/>
              </a:rPr>
              <a:t>El dinero es una mercancía con la cual podemos pagar por las cosas que necesitamos para suplirnos la calidad de vida deseada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s-ES" sz="1600" dirty="0">
              <a:latin typeface="Avenir Light" panose="020B0402020203020204" pitchFamily="34" charset="77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sz="1600" dirty="0">
                <a:latin typeface="Avenir Light" panose="020B0402020203020204" pitchFamily="34" charset="77"/>
              </a:rPr>
              <a:t>La calidad de vida a la que aspira una persona no tiene por qué coincidir con la que aspira otra persona, o con los patrones o tendencias sociales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12900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1401CAEF-BBF1-4249-9613-5345E49E1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145" y="2541654"/>
            <a:ext cx="3469710" cy="346971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Imagen 6" descr="Documento1 - Word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5" t="54072" r="34507" b="4527"/>
          <a:stretch/>
        </p:blipFill>
        <p:spPr>
          <a:xfrm>
            <a:off x="7856113" y="411479"/>
            <a:ext cx="1219395" cy="1078245"/>
          </a:xfrm>
          <a:prstGeom prst="rect">
            <a:avLst/>
          </a:prstGeom>
        </p:spPr>
      </p:pic>
      <p:pic>
        <p:nvPicPr>
          <p:cNvPr id="8" name="pasted-image.pdf"/>
          <p:cNvPicPr/>
          <p:nvPr/>
        </p:nvPicPr>
        <p:blipFill>
          <a:blip r:embed="rId4"/>
          <a:stretch>
            <a:fillRect/>
          </a:stretch>
        </p:blipFill>
        <p:spPr>
          <a:xfrm>
            <a:off x="162761" y="6544524"/>
            <a:ext cx="1007268" cy="2315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Llamada de nube 9">
            <a:extLst>
              <a:ext uri="{FF2B5EF4-FFF2-40B4-BE49-F238E27FC236}">
                <a16:creationId xmlns:a16="http://schemas.microsoft.com/office/drawing/2014/main" xmlns="" id="{8AA22D8F-917E-AB46-AC61-F647CA2F604A}"/>
              </a:ext>
            </a:extLst>
          </p:cNvPr>
          <p:cNvSpPr/>
          <p:nvPr/>
        </p:nvSpPr>
        <p:spPr>
          <a:xfrm>
            <a:off x="1170029" y="1351938"/>
            <a:ext cx="3063787" cy="1939276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2400" dirty="0"/>
              <a:t>¿Cómo Obtener Ingresos?</a:t>
            </a:r>
          </a:p>
        </p:txBody>
      </p:sp>
    </p:spTree>
    <p:extLst>
      <p:ext uri="{BB962C8B-B14F-4D97-AF65-F5344CB8AC3E}">
        <p14:creationId xmlns:p14="http://schemas.microsoft.com/office/powerpoint/2010/main" val="289236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Documento1 - Word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5" t="54072" r="34507" b="4527"/>
          <a:stretch/>
        </p:blipFill>
        <p:spPr>
          <a:xfrm>
            <a:off x="7931488" y="411479"/>
            <a:ext cx="1144020" cy="1078245"/>
          </a:xfrm>
          <a:prstGeom prst="rect">
            <a:avLst/>
          </a:prstGeom>
        </p:spPr>
      </p:pic>
      <p:pic>
        <p:nvPicPr>
          <p:cNvPr id="10" name="pasted-image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162761" y="6544524"/>
            <a:ext cx="1007268" cy="23159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Título 14">
            <a:extLst>
              <a:ext uri="{FF2B5EF4-FFF2-40B4-BE49-F238E27FC236}">
                <a16:creationId xmlns:a16="http://schemas.microsoft.com/office/drawing/2014/main" xmlns="" id="{55F95CE2-55AF-5042-9C97-C7335802C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Ingresos</a:t>
            </a:r>
          </a:p>
        </p:txBody>
      </p:sp>
      <p:graphicFrame>
        <p:nvGraphicFramePr>
          <p:cNvPr id="18" name="Marcador de contenido 17">
            <a:extLst>
              <a:ext uri="{FF2B5EF4-FFF2-40B4-BE49-F238E27FC236}">
                <a16:creationId xmlns:a16="http://schemas.microsoft.com/office/drawing/2014/main" xmlns="" id="{6019B4DC-403E-8D44-B2C1-2C8635093F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363859"/>
              </p:ext>
            </p:extLst>
          </p:nvPr>
        </p:nvGraphicFramePr>
        <p:xfrm>
          <a:off x="2926079" y="1590805"/>
          <a:ext cx="5760720" cy="4953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Marcador de texto 16">
            <a:extLst>
              <a:ext uri="{FF2B5EF4-FFF2-40B4-BE49-F238E27FC236}">
                <a16:creationId xmlns:a16="http://schemas.microsoft.com/office/drawing/2014/main" xmlns="" id="{27C72639-D149-5E4B-92B2-F348D9614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dirty="0"/>
              <a:t>Los ingresos se generan mediante un intercambio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dirty="0"/>
              <a:t>En este intercambio nuestros ingresos serán mayores cuando más valor tenga lo que estemos entregarando a cambio</a:t>
            </a:r>
          </a:p>
        </p:txBody>
      </p:sp>
    </p:spTree>
    <p:extLst>
      <p:ext uri="{BB962C8B-B14F-4D97-AF65-F5344CB8AC3E}">
        <p14:creationId xmlns:p14="http://schemas.microsoft.com/office/powerpoint/2010/main" val="1303565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Documento1 - Word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5" t="54072" r="34507" b="4527"/>
          <a:stretch/>
        </p:blipFill>
        <p:spPr>
          <a:xfrm>
            <a:off x="7931488" y="411479"/>
            <a:ext cx="1144020" cy="1078245"/>
          </a:xfrm>
          <a:prstGeom prst="rect">
            <a:avLst/>
          </a:prstGeom>
        </p:spPr>
      </p:pic>
      <p:pic>
        <p:nvPicPr>
          <p:cNvPr id="10" name="pasted-image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162761" y="6544524"/>
            <a:ext cx="1007268" cy="23159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Título 14">
            <a:extLst>
              <a:ext uri="{FF2B5EF4-FFF2-40B4-BE49-F238E27FC236}">
                <a16:creationId xmlns:a16="http://schemas.microsoft.com/office/drawing/2014/main" xmlns="" id="{55F95CE2-55AF-5042-9C97-C7335802C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Ingresos</a:t>
            </a:r>
          </a:p>
        </p:txBody>
      </p:sp>
      <p:graphicFrame>
        <p:nvGraphicFramePr>
          <p:cNvPr id="18" name="Marcador de contenido 17">
            <a:extLst>
              <a:ext uri="{FF2B5EF4-FFF2-40B4-BE49-F238E27FC236}">
                <a16:creationId xmlns:a16="http://schemas.microsoft.com/office/drawing/2014/main" xmlns="" id="{6019B4DC-403E-8D44-B2C1-2C8635093F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827279"/>
              </p:ext>
            </p:extLst>
          </p:nvPr>
        </p:nvGraphicFramePr>
        <p:xfrm>
          <a:off x="2926079" y="1590805"/>
          <a:ext cx="5760720" cy="4953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Marcador de texto 16">
            <a:extLst>
              <a:ext uri="{FF2B5EF4-FFF2-40B4-BE49-F238E27FC236}">
                <a16:creationId xmlns:a16="http://schemas.microsoft.com/office/drawing/2014/main" xmlns="" id="{27C72639-D149-5E4B-92B2-F348D9614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130554"/>
            <a:ext cx="2273473" cy="4243615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dirty="0"/>
              <a:t>Estos valores pueden producirse e intercambiarse bajo diferentes esquemas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dirty="0"/>
              <a:t>Este esquema determinará la cantidad o proporción de ingresos que podamos generar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US" dirty="0"/>
          </a:p>
        </p:txBody>
      </p:sp>
      <p:sp>
        <p:nvSpPr>
          <p:cNvPr id="11" name="Conector recto 10">
            <a:extLst>
              <a:ext uri="{FF2B5EF4-FFF2-40B4-BE49-F238E27FC236}">
                <a16:creationId xmlns:a16="http://schemas.microsoft.com/office/drawing/2014/main" xmlns="" id="{6719C8F6-4EE3-D54D-BA65-58A9EBDB30B5}"/>
              </a:ext>
            </a:extLst>
          </p:cNvPr>
          <p:cNvSpPr/>
          <p:nvPr/>
        </p:nvSpPr>
        <p:spPr>
          <a:xfrm>
            <a:off x="4613790" y="3298144"/>
            <a:ext cx="4073009" cy="0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Conector recto 11">
            <a:extLst>
              <a:ext uri="{FF2B5EF4-FFF2-40B4-BE49-F238E27FC236}">
                <a16:creationId xmlns:a16="http://schemas.microsoft.com/office/drawing/2014/main" xmlns="" id="{F069CD04-0EFC-114A-8BA6-4B247B6C43D8}"/>
              </a:ext>
            </a:extLst>
          </p:cNvPr>
          <p:cNvSpPr/>
          <p:nvPr/>
        </p:nvSpPr>
        <p:spPr>
          <a:xfrm>
            <a:off x="4572000" y="2446374"/>
            <a:ext cx="4073009" cy="0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45073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Documento1 - Word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5" t="54072" r="34507" b="4527"/>
          <a:stretch/>
        </p:blipFill>
        <p:spPr>
          <a:xfrm>
            <a:off x="7931488" y="411479"/>
            <a:ext cx="1144020" cy="1078245"/>
          </a:xfrm>
          <a:prstGeom prst="rect">
            <a:avLst/>
          </a:prstGeom>
        </p:spPr>
      </p:pic>
      <p:pic>
        <p:nvPicPr>
          <p:cNvPr id="10" name="pasted-image.pdf"/>
          <p:cNvPicPr/>
          <p:nvPr/>
        </p:nvPicPr>
        <p:blipFill>
          <a:blip r:embed="rId3"/>
          <a:stretch>
            <a:fillRect/>
          </a:stretch>
        </p:blipFill>
        <p:spPr>
          <a:xfrm>
            <a:off x="162761" y="6544524"/>
            <a:ext cx="1007268" cy="23159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75B3B260-054C-BF4E-AC74-344897F275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7232685"/>
              </p:ext>
            </p:extLst>
          </p:nvPr>
        </p:nvGraphicFramePr>
        <p:xfrm>
          <a:off x="704049" y="1616053"/>
          <a:ext cx="8014948" cy="4140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72168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Personalizado 12">
      <a:dk1>
        <a:srgbClr val="0070C0"/>
      </a:dk1>
      <a:lt1>
        <a:sysClr val="window" lastClr="FFFFFF"/>
      </a:lt1>
      <a:dk2>
        <a:srgbClr val="286395"/>
      </a:dk2>
      <a:lt2>
        <a:srgbClr val="ACCBF9"/>
      </a:lt2>
      <a:accent1>
        <a:srgbClr val="FF0000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6618</TotalTime>
  <Words>1218</Words>
  <Application>Microsoft Office PowerPoint</Application>
  <PresentationFormat>Presentación en pantalla (4:3)</PresentationFormat>
  <Paragraphs>190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Avenir Book</vt:lpstr>
      <vt:lpstr>Avenir Light</vt:lpstr>
      <vt:lpstr>Myriad Pro Semibold</vt:lpstr>
      <vt:lpstr>Claridad</vt:lpstr>
      <vt:lpstr>Finanzas personales  para universitarios</vt:lpstr>
      <vt:lpstr>Taller Finanzas Personales</vt:lpstr>
      <vt:lpstr>Presentación de PowerPoint</vt:lpstr>
      <vt:lpstr>Libertad Financiera</vt:lpstr>
      <vt:lpstr>Calidad de Vida</vt:lpstr>
      <vt:lpstr>Presentación de PowerPoint</vt:lpstr>
      <vt:lpstr>Ingresos</vt:lpstr>
      <vt:lpstr>Ingresos</vt:lpstr>
      <vt:lpstr>Presentación de PowerPoint</vt:lpstr>
      <vt:lpstr>Presentación de PowerPoint</vt:lpstr>
      <vt:lpstr>Presentación de PowerPoint</vt:lpstr>
      <vt:lpstr>Taller Finanzas Personales</vt:lpstr>
      <vt:lpstr>Presentación de PowerPoint</vt:lpstr>
      <vt:lpstr>Uso de Nuestros Ingresos</vt:lpstr>
      <vt:lpstr>Ahorrar, Invertir… ¿Cuánto? ¿Cuánto?</vt:lpstr>
      <vt:lpstr>Presentación de PowerPoint</vt:lpstr>
      <vt:lpstr>Uso de Nuestros Ingresos</vt:lpstr>
      <vt:lpstr>Ejercicio (continuación)</vt:lpstr>
      <vt:lpstr>Presupuesto</vt:lpstr>
      <vt:lpstr>Cuidado en el Presupuesto</vt:lpstr>
      <vt:lpstr>Presentación de PowerPoint</vt:lpstr>
      <vt:lpstr>Presentación de PowerPoint</vt:lpstr>
      <vt:lpstr>Finanzas personales  para universitarios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Dilia Quezada</dc:creator>
  <cp:lastModifiedBy>MARIA JOSE FIGUEREO</cp:lastModifiedBy>
  <cp:revision>320</cp:revision>
  <dcterms:created xsi:type="dcterms:W3CDTF">2016-08-24T14:13:45Z</dcterms:created>
  <dcterms:modified xsi:type="dcterms:W3CDTF">2022-02-11T17:45:33Z</dcterms:modified>
</cp:coreProperties>
</file>